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slideLayouts/slideLayout55.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84" r:id="rId3"/>
  </p:sldMasterIdLst>
  <p:notesMasterIdLst>
    <p:notesMasterId r:id="rId34"/>
  </p:notesMasterIdLst>
  <p:sldIdLst>
    <p:sldId id="257" r:id="rId4"/>
    <p:sldId id="261" r:id="rId5"/>
    <p:sldId id="258" r:id="rId6"/>
    <p:sldId id="259" r:id="rId7"/>
    <p:sldId id="827" r:id="rId8"/>
    <p:sldId id="267" r:id="rId9"/>
    <p:sldId id="810" r:id="rId10"/>
    <p:sldId id="835" r:id="rId11"/>
    <p:sldId id="837" r:id="rId12"/>
    <p:sldId id="838" r:id="rId13"/>
    <p:sldId id="836" r:id="rId14"/>
    <p:sldId id="839" r:id="rId15"/>
    <p:sldId id="840" r:id="rId16"/>
    <p:sldId id="266" r:id="rId17"/>
    <p:sldId id="273" r:id="rId18"/>
    <p:sldId id="828" r:id="rId19"/>
    <p:sldId id="269" r:id="rId20"/>
    <p:sldId id="830" r:id="rId21"/>
    <p:sldId id="829" r:id="rId22"/>
    <p:sldId id="831" r:id="rId23"/>
    <p:sldId id="832" r:id="rId24"/>
    <p:sldId id="833" r:id="rId25"/>
    <p:sldId id="834" r:id="rId26"/>
    <p:sldId id="265" r:id="rId27"/>
    <p:sldId id="841" r:id="rId28"/>
    <p:sldId id="842" r:id="rId29"/>
    <p:sldId id="843" r:id="rId30"/>
    <p:sldId id="845" r:id="rId31"/>
    <p:sldId id="844" r:id="rId32"/>
    <p:sldId id="84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7" d="100"/>
          <a:sy n="87" d="100"/>
        </p:scale>
        <p:origin x="48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customXml" Target="../customXml/item1.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40" Type="http://schemas.openxmlformats.org/officeDocument/2006/relationships/customXml" Target="../customXml/item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EB46C-2824-418C-AA75-220AA832447A}" type="datetimeFigureOut">
              <a:rPr lang="en-US" smtClean="0"/>
              <a:t>12/1/2021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4FA1B-E01A-49CF-BF13-0FC0DC7D205D}" type="slidenum">
              <a:rPr lang="en-US" smtClean="0"/>
              <a:t>‹#›</a:t>
            </a:fld>
            <a:endParaRPr lang="en-US" dirty="0"/>
          </a:p>
        </p:txBody>
      </p:sp>
    </p:spTree>
    <p:extLst>
      <p:ext uri="{BB962C8B-B14F-4D97-AF65-F5344CB8AC3E}">
        <p14:creationId xmlns:p14="http://schemas.microsoft.com/office/powerpoint/2010/main" val="3578848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8cf74b7ff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f8cf74b7ff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f8cf74b7ff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f8cf74b7ff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cf74b7ff_0_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cf74b7ff_0_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8cf74b7ff_0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f8cf74b7ff_0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04ab265509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04ab265509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04ab2655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04ab2655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8cf74b7ff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f8cf74b7ff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921c9eace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f921c9eace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174b4fe4c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174b4fe4c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79C4A-D40D-4B9D-9A5C-9DD21A5436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897D6D-1819-4451-AA48-726B735E4D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15C5C3-0A37-49FC-A142-9B437C91BFA5}"/>
              </a:ext>
            </a:extLst>
          </p:cNvPr>
          <p:cNvSpPr>
            <a:spLocks noGrp="1"/>
          </p:cNvSpPr>
          <p:nvPr>
            <p:ph type="dt" sz="half" idx="10"/>
          </p:nvPr>
        </p:nvSpPr>
        <p:spPr/>
        <p:txBody>
          <a:bodyPr/>
          <a:lstStyle/>
          <a:p>
            <a:fld id="{D2372EC5-168E-4F35-8C8F-AC2D6AAF23CA}" type="datetimeFigureOut">
              <a:rPr lang="en-US" smtClean="0"/>
              <a:t>12/1/2021</a:t>
            </a:fld>
            <a:endParaRPr lang="en-US" dirty="0"/>
          </a:p>
        </p:txBody>
      </p:sp>
      <p:sp>
        <p:nvSpPr>
          <p:cNvPr id="5" name="Footer Placeholder 4">
            <a:extLst>
              <a:ext uri="{FF2B5EF4-FFF2-40B4-BE49-F238E27FC236}">
                <a16:creationId xmlns:a16="http://schemas.microsoft.com/office/drawing/2014/main" id="{9802847D-3750-47C4-A050-145C2CAAD3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79B40A4-6AC7-45A2-9FA2-3BF2752D1C2A}"/>
              </a:ext>
            </a:extLst>
          </p:cNvPr>
          <p:cNvSpPr>
            <a:spLocks noGrp="1"/>
          </p:cNvSpPr>
          <p:nvPr>
            <p:ph type="sldNum" sz="quarter" idx="12"/>
          </p:nvPr>
        </p:nvSpPr>
        <p:spPr/>
        <p:txBody>
          <a:bodyPr/>
          <a:lstStyle/>
          <a:p>
            <a:fld id="{EB5B3029-BC36-46CE-AE95-5947B2FA6837}" type="slidenum">
              <a:rPr lang="en-US" smtClean="0"/>
              <a:t>‹#›</a:t>
            </a:fld>
            <a:endParaRPr lang="en-US" dirty="0"/>
          </a:p>
        </p:txBody>
      </p:sp>
    </p:spTree>
    <p:extLst>
      <p:ext uri="{BB962C8B-B14F-4D97-AF65-F5344CB8AC3E}">
        <p14:creationId xmlns:p14="http://schemas.microsoft.com/office/powerpoint/2010/main" val="2846582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B3A9C-C67D-4AB5-A57F-3F8E38626E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B8D4BF-488B-40A2-9D4E-71C25E55D0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6D6BD-39C5-4B4B-99AF-DF1F57D153BB}"/>
              </a:ext>
            </a:extLst>
          </p:cNvPr>
          <p:cNvSpPr>
            <a:spLocks noGrp="1"/>
          </p:cNvSpPr>
          <p:nvPr>
            <p:ph type="dt" sz="half" idx="10"/>
          </p:nvPr>
        </p:nvSpPr>
        <p:spPr/>
        <p:txBody>
          <a:bodyPr/>
          <a:lstStyle/>
          <a:p>
            <a:fld id="{D2372EC5-168E-4F35-8C8F-AC2D6AAF23CA}" type="datetimeFigureOut">
              <a:rPr lang="en-US" smtClean="0"/>
              <a:t>12/1/2021</a:t>
            </a:fld>
            <a:endParaRPr lang="en-US" dirty="0"/>
          </a:p>
        </p:txBody>
      </p:sp>
      <p:sp>
        <p:nvSpPr>
          <p:cNvPr id="5" name="Footer Placeholder 4">
            <a:extLst>
              <a:ext uri="{FF2B5EF4-FFF2-40B4-BE49-F238E27FC236}">
                <a16:creationId xmlns:a16="http://schemas.microsoft.com/office/drawing/2014/main" id="{50DF8F6E-839A-4144-A9A9-4A198A8AFD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B3F3D9-818D-4E61-90E7-8B74148BBF27}"/>
              </a:ext>
            </a:extLst>
          </p:cNvPr>
          <p:cNvSpPr>
            <a:spLocks noGrp="1"/>
          </p:cNvSpPr>
          <p:nvPr>
            <p:ph type="sldNum" sz="quarter" idx="12"/>
          </p:nvPr>
        </p:nvSpPr>
        <p:spPr/>
        <p:txBody>
          <a:bodyPr/>
          <a:lstStyle/>
          <a:p>
            <a:fld id="{EB5B3029-BC36-46CE-AE95-5947B2FA6837}" type="slidenum">
              <a:rPr lang="en-US" smtClean="0"/>
              <a:t>‹#›</a:t>
            </a:fld>
            <a:endParaRPr lang="en-US" dirty="0"/>
          </a:p>
        </p:txBody>
      </p:sp>
    </p:spTree>
    <p:extLst>
      <p:ext uri="{BB962C8B-B14F-4D97-AF65-F5344CB8AC3E}">
        <p14:creationId xmlns:p14="http://schemas.microsoft.com/office/powerpoint/2010/main" val="1119805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B9D2E6-07C7-40D9-9EA7-272819B199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E9E935-94AD-448F-A733-BB5ADBC498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818CB-0480-4CA0-8FE4-2D5302FB17FD}"/>
              </a:ext>
            </a:extLst>
          </p:cNvPr>
          <p:cNvSpPr>
            <a:spLocks noGrp="1"/>
          </p:cNvSpPr>
          <p:nvPr>
            <p:ph type="dt" sz="half" idx="10"/>
          </p:nvPr>
        </p:nvSpPr>
        <p:spPr/>
        <p:txBody>
          <a:bodyPr/>
          <a:lstStyle/>
          <a:p>
            <a:fld id="{D2372EC5-168E-4F35-8C8F-AC2D6AAF23CA}" type="datetimeFigureOut">
              <a:rPr lang="en-US" smtClean="0"/>
              <a:t>12/1/2021</a:t>
            </a:fld>
            <a:endParaRPr lang="en-US" dirty="0"/>
          </a:p>
        </p:txBody>
      </p:sp>
      <p:sp>
        <p:nvSpPr>
          <p:cNvPr id="5" name="Footer Placeholder 4">
            <a:extLst>
              <a:ext uri="{FF2B5EF4-FFF2-40B4-BE49-F238E27FC236}">
                <a16:creationId xmlns:a16="http://schemas.microsoft.com/office/drawing/2014/main" id="{7275284A-D211-4F47-BB3A-6B639FF0068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EA1B167-5E04-4138-9624-1202C5A13BE3}"/>
              </a:ext>
            </a:extLst>
          </p:cNvPr>
          <p:cNvSpPr>
            <a:spLocks noGrp="1"/>
          </p:cNvSpPr>
          <p:nvPr>
            <p:ph type="sldNum" sz="quarter" idx="12"/>
          </p:nvPr>
        </p:nvSpPr>
        <p:spPr/>
        <p:txBody>
          <a:bodyPr/>
          <a:lstStyle/>
          <a:p>
            <a:fld id="{EB5B3029-BC36-46CE-AE95-5947B2FA6837}" type="slidenum">
              <a:rPr lang="en-US" smtClean="0"/>
              <a:t>‹#›</a:t>
            </a:fld>
            <a:endParaRPr lang="en-US" dirty="0"/>
          </a:p>
        </p:txBody>
      </p:sp>
    </p:spTree>
    <p:extLst>
      <p:ext uri="{BB962C8B-B14F-4D97-AF65-F5344CB8AC3E}">
        <p14:creationId xmlns:p14="http://schemas.microsoft.com/office/powerpoint/2010/main" val="3281009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4">
  <p:cSld name="Custom layout 4">
    <p:bg>
      <p:bgPr>
        <a:solidFill>
          <a:srgbClr val="FFFFFF"/>
        </a:solidFill>
        <a:effectLst/>
      </p:bgPr>
    </p:bg>
    <p:spTree>
      <p:nvGrpSpPr>
        <p:cNvPr id="1" name="Shape 54"/>
        <p:cNvGrpSpPr/>
        <p:nvPr/>
      </p:nvGrpSpPr>
      <p:grpSpPr>
        <a:xfrm>
          <a:off x="0" y="0"/>
          <a:ext cx="0" cy="0"/>
          <a:chOff x="0" y="0"/>
          <a:chExt cx="0" cy="0"/>
        </a:xfrm>
      </p:grpSpPr>
      <p:sp>
        <p:nvSpPr>
          <p:cNvPr id="55" name="Google Shape;55;p14"/>
          <p:cNvSpPr/>
          <p:nvPr/>
        </p:nvSpPr>
        <p:spPr>
          <a:xfrm>
            <a:off x="0" y="0"/>
            <a:ext cx="12192000" cy="6858000"/>
          </a:xfrm>
          <a:prstGeom prst="rect">
            <a:avLst/>
          </a:prstGeom>
          <a:solidFill>
            <a:srgbClr val="2E2E2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56" name="Google Shape;56;p14"/>
          <p:cNvSpPr/>
          <p:nvPr/>
        </p:nvSpPr>
        <p:spPr>
          <a:xfrm>
            <a:off x="4063533" y="0"/>
            <a:ext cx="8128400" cy="68580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57" name="Google Shape;57;p14"/>
          <p:cNvSpPr/>
          <p:nvPr/>
        </p:nvSpPr>
        <p:spPr>
          <a:xfrm rot="5400000">
            <a:off x="-200" y="200"/>
            <a:ext cx="953600" cy="953200"/>
          </a:xfrm>
          <a:prstGeom prst="rtTriangle">
            <a:avLst/>
          </a:prstGeom>
          <a:solidFill>
            <a:srgbClr val="FFFFFF">
              <a:alpha val="4314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58" name="Google Shape;58;p14"/>
          <p:cNvSpPr txBox="1">
            <a:spLocks noGrp="1"/>
          </p:cNvSpPr>
          <p:nvPr>
            <p:ph type="title"/>
          </p:nvPr>
        </p:nvSpPr>
        <p:spPr>
          <a:xfrm>
            <a:off x="247133" y="906167"/>
            <a:ext cx="3577600" cy="13900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3000"/>
              <a:buNone/>
              <a:defRPr sz="3200" b="1">
                <a:solidFill>
                  <a:srgbClr val="FFFFFF"/>
                </a:solidFill>
              </a:defRPr>
            </a:lvl1pPr>
            <a:lvl2pPr lvl="1" algn="l" rtl="0">
              <a:lnSpc>
                <a:spcPct val="100000"/>
              </a:lnSpc>
              <a:spcBef>
                <a:spcPts val="0"/>
              </a:spcBef>
              <a:spcAft>
                <a:spcPts val="0"/>
              </a:spcAft>
              <a:buSzPts val="3000"/>
              <a:buNone/>
              <a:defRPr sz="3200" b="1">
                <a:solidFill>
                  <a:srgbClr val="FFFFFF"/>
                </a:solidFill>
              </a:defRPr>
            </a:lvl2pPr>
            <a:lvl3pPr lvl="2" algn="l" rtl="0">
              <a:lnSpc>
                <a:spcPct val="100000"/>
              </a:lnSpc>
              <a:spcBef>
                <a:spcPts val="0"/>
              </a:spcBef>
              <a:spcAft>
                <a:spcPts val="0"/>
              </a:spcAft>
              <a:buSzPts val="3000"/>
              <a:buNone/>
              <a:defRPr sz="3200" b="1">
                <a:solidFill>
                  <a:srgbClr val="FFFFFF"/>
                </a:solidFill>
              </a:defRPr>
            </a:lvl3pPr>
            <a:lvl4pPr lvl="3" algn="l" rtl="0">
              <a:lnSpc>
                <a:spcPct val="100000"/>
              </a:lnSpc>
              <a:spcBef>
                <a:spcPts val="0"/>
              </a:spcBef>
              <a:spcAft>
                <a:spcPts val="0"/>
              </a:spcAft>
              <a:buSzPts val="3000"/>
              <a:buNone/>
              <a:defRPr sz="3200" b="1">
                <a:solidFill>
                  <a:srgbClr val="FFFFFF"/>
                </a:solidFill>
              </a:defRPr>
            </a:lvl4pPr>
            <a:lvl5pPr lvl="4" algn="l" rtl="0">
              <a:lnSpc>
                <a:spcPct val="100000"/>
              </a:lnSpc>
              <a:spcBef>
                <a:spcPts val="0"/>
              </a:spcBef>
              <a:spcAft>
                <a:spcPts val="0"/>
              </a:spcAft>
              <a:buSzPts val="3000"/>
              <a:buNone/>
              <a:defRPr sz="3200" b="1">
                <a:solidFill>
                  <a:srgbClr val="FFFFFF"/>
                </a:solidFill>
              </a:defRPr>
            </a:lvl5pPr>
            <a:lvl6pPr lvl="5" algn="l" rtl="0">
              <a:lnSpc>
                <a:spcPct val="100000"/>
              </a:lnSpc>
              <a:spcBef>
                <a:spcPts val="0"/>
              </a:spcBef>
              <a:spcAft>
                <a:spcPts val="0"/>
              </a:spcAft>
              <a:buSzPts val="3000"/>
              <a:buNone/>
              <a:defRPr sz="3200" b="1">
                <a:solidFill>
                  <a:srgbClr val="FFFFFF"/>
                </a:solidFill>
              </a:defRPr>
            </a:lvl6pPr>
            <a:lvl7pPr lvl="6" algn="l" rtl="0">
              <a:lnSpc>
                <a:spcPct val="100000"/>
              </a:lnSpc>
              <a:spcBef>
                <a:spcPts val="0"/>
              </a:spcBef>
              <a:spcAft>
                <a:spcPts val="0"/>
              </a:spcAft>
              <a:buSzPts val="3000"/>
              <a:buNone/>
              <a:defRPr sz="3200" b="1">
                <a:solidFill>
                  <a:srgbClr val="FFFFFF"/>
                </a:solidFill>
              </a:defRPr>
            </a:lvl7pPr>
            <a:lvl8pPr lvl="7" algn="l" rtl="0">
              <a:lnSpc>
                <a:spcPct val="100000"/>
              </a:lnSpc>
              <a:spcBef>
                <a:spcPts val="0"/>
              </a:spcBef>
              <a:spcAft>
                <a:spcPts val="0"/>
              </a:spcAft>
              <a:buSzPts val="3000"/>
              <a:buNone/>
              <a:defRPr sz="3200" b="1">
                <a:solidFill>
                  <a:srgbClr val="FFFFFF"/>
                </a:solidFill>
              </a:defRPr>
            </a:lvl8pPr>
            <a:lvl9pPr lvl="8" algn="l" rtl="0">
              <a:lnSpc>
                <a:spcPct val="100000"/>
              </a:lnSpc>
              <a:spcBef>
                <a:spcPts val="0"/>
              </a:spcBef>
              <a:spcAft>
                <a:spcPts val="0"/>
              </a:spcAft>
              <a:buSzPts val="3000"/>
              <a:buNone/>
              <a:defRPr sz="3200" b="1">
                <a:solidFill>
                  <a:srgbClr val="FFFFFF"/>
                </a:solidFill>
              </a:defRPr>
            </a:lvl9pPr>
          </a:lstStyle>
          <a:p>
            <a:endParaRPr/>
          </a:p>
        </p:txBody>
      </p:sp>
      <p:sp>
        <p:nvSpPr>
          <p:cNvPr id="59" name="Google Shape;59;p14"/>
          <p:cNvSpPr txBox="1">
            <a:spLocks noGrp="1"/>
          </p:cNvSpPr>
          <p:nvPr>
            <p:ph type="body" idx="1"/>
          </p:nvPr>
        </p:nvSpPr>
        <p:spPr>
          <a:xfrm>
            <a:off x="247133" y="2397733"/>
            <a:ext cx="3577600" cy="3386800"/>
          </a:xfrm>
          <a:prstGeom prst="rect">
            <a:avLst/>
          </a:prstGeom>
          <a:noFill/>
          <a:ln>
            <a:noFill/>
          </a:ln>
        </p:spPr>
        <p:txBody>
          <a:bodyPr spcFirstLastPara="1" wrap="square" lIns="91425" tIns="91425" rIns="91425" bIns="91425" anchor="t" anchorCtr="0">
            <a:noAutofit/>
          </a:bodyPr>
          <a:lstStyle>
            <a:lvl1pPr marL="609585" lvl="0" indent="-440256" algn="l" rtl="0">
              <a:lnSpc>
                <a:spcPct val="115000"/>
              </a:lnSpc>
              <a:spcBef>
                <a:spcPts val="0"/>
              </a:spcBef>
              <a:spcAft>
                <a:spcPts val="0"/>
              </a:spcAft>
              <a:buClr>
                <a:srgbClr val="FFFFFF"/>
              </a:buClr>
              <a:buSzPts val="1600"/>
              <a:buChar char="●"/>
              <a:defRPr sz="2133">
                <a:solidFill>
                  <a:srgbClr val="FFFFFF"/>
                </a:solidFill>
              </a:defRPr>
            </a:lvl1pPr>
            <a:lvl2pPr marL="1219170" lvl="1" indent="-423323" algn="l" rtl="0">
              <a:lnSpc>
                <a:spcPct val="115000"/>
              </a:lnSpc>
              <a:spcBef>
                <a:spcPts val="2133"/>
              </a:spcBef>
              <a:spcAft>
                <a:spcPts val="0"/>
              </a:spcAft>
              <a:buClr>
                <a:srgbClr val="FFFFFF"/>
              </a:buClr>
              <a:buSzPts val="1400"/>
              <a:buChar char="○"/>
              <a:defRPr sz="1867">
                <a:solidFill>
                  <a:srgbClr val="FFFFFF"/>
                </a:solidFill>
              </a:defRPr>
            </a:lvl2pPr>
            <a:lvl3pPr marL="1828754" lvl="2" indent="-423323" algn="l" rtl="0">
              <a:lnSpc>
                <a:spcPct val="115000"/>
              </a:lnSpc>
              <a:spcBef>
                <a:spcPts val="2133"/>
              </a:spcBef>
              <a:spcAft>
                <a:spcPts val="0"/>
              </a:spcAft>
              <a:buClr>
                <a:srgbClr val="FFFFFF"/>
              </a:buClr>
              <a:buSzPts val="1400"/>
              <a:buChar char="■"/>
              <a:defRPr sz="1867">
                <a:solidFill>
                  <a:srgbClr val="FFFFFF"/>
                </a:solidFill>
              </a:defRPr>
            </a:lvl3pPr>
            <a:lvl4pPr marL="2438339" lvl="3" indent="-423323" algn="l" rtl="0">
              <a:lnSpc>
                <a:spcPct val="115000"/>
              </a:lnSpc>
              <a:spcBef>
                <a:spcPts val="2133"/>
              </a:spcBef>
              <a:spcAft>
                <a:spcPts val="0"/>
              </a:spcAft>
              <a:buClr>
                <a:srgbClr val="FFFFFF"/>
              </a:buClr>
              <a:buSzPts val="1400"/>
              <a:buChar char="●"/>
              <a:defRPr sz="1867">
                <a:solidFill>
                  <a:srgbClr val="FFFFFF"/>
                </a:solidFill>
              </a:defRPr>
            </a:lvl4pPr>
            <a:lvl5pPr marL="3047924" lvl="4" indent="-423323" algn="l" rtl="0">
              <a:lnSpc>
                <a:spcPct val="115000"/>
              </a:lnSpc>
              <a:spcBef>
                <a:spcPts val="2133"/>
              </a:spcBef>
              <a:spcAft>
                <a:spcPts val="0"/>
              </a:spcAft>
              <a:buClr>
                <a:srgbClr val="FFFFFF"/>
              </a:buClr>
              <a:buSzPts val="1400"/>
              <a:buChar char="○"/>
              <a:defRPr sz="1867">
                <a:solidFill>
                  <a:srgbClr val="FFFFFF"/>
                </a:solidFill>
              </a:defRPr>
            </a:lvl5pPr>
            <a:lvl6pPr marL="3657509" lvl="5" indent="-423323" algn="l" rtl="0">
              <a:lnSpc>
                <a:spcPct val="115000"/>
              </a:lnSpc>
              <a:spcBef>
                <a:spcPts val="2133"/>
              </a:spcBef>
              <a:spcAft>
                <a:spcPts val="0"/>
              </a:spcAft>
              <a:buClr>
                <a:srgbClr val="FFFFFF"/>
              </a:buClr>
              <a:buSzPts val="1400"/>
              <a:buChar char="■"/>
              <a:defRPr sz="1867">
                <a:solidFill>
                  <a:srgbClr val="FFFFFF"/>
                </a:solidFill>
              </a:defRPr>
            </a:lvl6pPr>
            <a:lvl7pPr marL="4267093" lvl="6" indent="-423323" algn="l" rtl="0">
              <a:lnSpc>
                <a:spcPct val="115000"/>
              </a:lnSpc>
              <a:spcBef>
                <a:spcPts val="2133"/>
              </a:spcBef>
              <a:spcAft>
                <a:spcPts val="0"/>
              </a:spcAft>
              <a:buClr>
                <a:srgbClr val="FFFFFF"/>
              </a:buClr>
              <a:buSzPts val="1400"/>
              <a:buChar char="●"/>
              <a:defRPr sz="1867">
                <a:solidFill>
                  <a:srgbClr val="FFFFFF"/>
                </a:solidFill>
              </a:defRPr>
            </a:lvl7pPr>
            <a:lvl8pPr marL="4876678" lvl="7" indent="-423323" algn="l" rtl="0">
              <a:lnSpc>
                <a:spcPct val="115000"/>
              </a:lnSpc>
              <a:spcBef>
                <a:spcPts val="2133"/>
              </a:spcBef>
              <a:spcAft>
                <a:spcPts val="0"/>
              </a:spcAft>
              <a:buClr>
                <a:srgbClr val="FFFFFF"/>
              </a:buClr>
              <a:buSzPts val="1400"/>
              <a:buChar char="○"/>
              <a:defRPr sz="1867">
                <a:solidFill>
                  <a:srgbClr val="FFFFFF"/>
                </a:solidFill>
              </a:defRPr>
            </a:lvl8pPr>
            <a:lvl9pPr marL="5486263" lvl="8" indent="-423323" algn="l" rtl="0">
              <a:lnSpc>
                <a:spcPct val="115000"/>
              </a:lnSpc>
              <a:spcBef>
                <a:spcPts val="2133"/>
              </a:spcBef>
              <a:spcAft>
                <a:spcPts val="2133"/>
              </a:spcAft>
              <a:buClr>
                <a:srgbClr val="FFFFFF"/>
              </a:buClr>
              <a:buSzPts val="1400"/>
              <a:buChar char="■"/>
              <a:defRPr sz="1867">
                <a:solidFill>
                  <a:srgbClr val="FFFFFF"/>
                </a:solidFill>
              </a:defRPr>
            </a:lvl9pPr>
          </a:lstStyle>
          <a:p>
            <a:endParaRPr/>
          </a:p>
        </p:txBody>
      </p:sp>
      <p:sp>
        <p:nvSpPr>
          <p:cNvPr id="60" name="Google Shape;60;p1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rgbClr val="616161"/>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rgbClr val="616161"/>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rgbClr val="616161"/>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rgbClr val="616161"/>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rgbClr val="616161"/>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rgbClr val="616161"/>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rgbClr val="616161"/>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rgbClr val="616161"/>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rgbClr val="616161"/>
                </a:solidFill>
                <a:latin typeface="Average"/>
                <a:ea typeface="Average"/>
                <a:cs typeface="Average"/>
                <a:sym typeface="Averag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3797097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ctrTitle"/>
          </p:nvPr>
        </p:nvSpPr>
        <p:spPr>
          <a:xfrm>
            <a:off x="972600" y="1763267"/>
            <a:ext cx="5050400" cy="26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5333">
                <a:solidFill>
                  <a:schemeClr val="dk2"/>
                </a:solidFill>
              </a:defRPr>
            </a:lvl1pPr>
            <a:lvl2pPr lvl="1" rtl="0">
              <a:spcBef>
                <a:spcPts val="0"/>
              </a:spcBef>
              <a:spcAft>
                <a:spcPts val="0"/>
              </a:spcAft>
              <a:buClr>
                <a:schemeClr val="dk2"/>
              </a:buClr>
              <a:buSzPts val="4000"/>
              <a:buNone/>
              <a:defRPr sz="5333">
                <a:solidFill>
                  <a:schemeClr val="dk2"/>
                </a:solidFill>
              </a:defRPr>
            </a:lvl2pPr>
            <a:lvl3pPr lvl="2" rtl="0">
              <a:spcBef>
                <a:spcPts val="0"/>
              </a:spcBef>
              <a:spcAft>
                <a:spcPts val="0"/>
              </a:spcAft>
              <a:buClr>
                <a:schemeClr val="dk2"/>
              </a:buClr>
              <a:buSzPts val="4000"/>
              <a:buNone/>
              <a:defRPr sz="5333">
                <a:solidFill>
                  <a:schemeClr val="dk2"/>
                </a:solidFill>
              </a:defRPr>
            </a:lvl3pPr>
            <a:lvl4pPr lvl="3" rtl="0">
              <a:spcBef>
                <a:spcPts val="0"/>
              </a:spcBef>
              <a:spcAft>
                <a:spcPts val="0"/>
              </a:spcAft>
              <a:buClr>
                <a:schemeClr val="dk2"/>
              </a:buClr>
              <a:buSzPts val="4000"/>
              <a:buNone/>
              <a:defRPr sz="5333">
                <a:solidFill>
                  <a:schemeClr val="dk2"/>
                </a:solidFill>
              </a:defRPr>
            </a:lvl4pPr>
            <a:lvl5pPr lvl="4" rtl="0">
              <a:spcBef>
                <a:spcPts val="0"/>
              </a:spcBef>
              <a:spcAft>
                <a:spcPts val="0"/>
              </a:spcAft>
              <a:buClr>
                <a:schemeClr val="dk2"/>
              </a:buClr>
              <a:buSzPts val="4000"/>
              <a:buNone/>
              <a:defRPr sz="5333">
                <a:solidFill>
                  <a:schemeClr val="dk2"/>
                </a:solidFill>
              </a:defRPr>
            </a:lvl5pPr>
            <a:lvl6pPr lvl="5" rtl="0">
              <a:spcBef>
                <a:spcPts val="0"/>
              </a:spcBef>
              <a:spcAft>
                <a:spcPts val="0"/>
              </a:spcAft>
              <a:buClr>
                <a:schemeClr val="dk2"/>
              </a:buClr>
              <a:buSzPts val="4000"/>
              <a:buNone/>
              <a:defRPr sz="5333">
                <a:solidFill>
                  <a:schemeClr val="dk2"/>
                </a:solidFill>
              </a:defRPr>
            </a:lvl6pPr>
            <a:lvl7pPr lvl="6" rtl="0">
              <a:spcBef>
                <a:spcPts val="0"/>
              </a:spcBef>
              <a:spcAft>
                <a:spcPts val="0"/>
              </a:spcAft>
              <a:buClr>
                <a:schemeClr val="dk2"/>
              </a:buClr>
              <a:buSzPts val="4000"/>
              <a:buNone/>
              <a:defRPr sz="5333">
                <a:solidFill>
                  <a:schemeClr val="dk2"/>
                </a:solidFill>
              </a:defRPr>
            </a:lvl7pPr>
            <a:lvl8pPr lvl="7" rtl="0">
              <a:spcBef>
                <a:spcPts val="0"/>
              </a:spcBef>
              <a:spcAft>
                <a:spcPts val="0"/>
              </a:spcAft>
              <a:buClr>
                <a:schemeClr val="dk2"/>
              </a:buClr>
              <a:buSzPts val="4000"/>
              <a:buNone/>
              <a:defRPr sz="5333">
                <a:solidFill>
                  <a:schemeClr val="dk2"/>
                </a:solidFill>
              </a:defRPr>
            </a:lvl8pPr>
            <a:lvl9pPr lvl="8" rtl="0">
              <a:spcBef>
                <a:spcPts val="0"/>
              </a:spcBef>
              <a:spcAft>
                <a:spcPts val="0"/>
              </a:spcAft>
              <a:buClr>
                <a:schemeClr val="dk2"/>
              </a:buClr>
              <a:buSzPts val="4000"/>
              <a:buNone/>
              <a:defRPr sz="5333">
                <a:solidFill>
                  <a:schemeClr val="dk2"/>
                </a:solidFill>
              </a:defRPr>
            </a:lvl9pPr>
          </a:lstStyle>
          <a:p>
            <a:endParaRPr/>
          </a:p>
        </p:txBody>
      </p:sp>
      <p:sp>
        <p:nvSpPr>
          <p:cNvPr id="153" name="Google Shape;153;p35"/>
          <p:cNvSpPr txBox="1">
            <a:spLocks noGrp="1"/>
          </p:cNvSpPr>
          <p:nvPr>
            <p:ph type="subTitle" idx="1"/>
          </p:nvPr>
        </p:nvSpPr>
        <p:spPr>
          <a:xfrm>
            <a:off x="972793" y="4535333"/>
            <a:ext cx="5050400" cy="72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154" name="Google Shape;154;p35"/>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grpSp>
        <p:nvGrpSpPr>
          <p:cNvPr id="155" name="Google Shape;155;p35"/>
          <p:cNvGrpSpPr/>
          <p:nvPr/>
        </p:nvGrpSpPr>
        <p:grpSpPr>
          <a:xfrm>
            <a:off x="1107190" y="1588342"/>
            <a:ext cx="994351" cy="61101"/>
            <a:chOff x="4580561" y="2589004"/>
            <a:chExt cx="1064464" cy="25200"/>
          </a:xfrm>
        </p:grpSpPr>
        <p:sp>
          <p:nvSpPr>
            <p:cNvPr id="156" name="Google Shape;156;p3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7" name="Google Shape;157;p3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58" name="Google Shape;158;p35"/>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3670357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lt2"/>
        </a:solidFill>
        <a:effectLst/>
      </p:bgPr>
    </p:bg>
    <p:spTree>
      <p:nvGrpSpPr>
        <p:cNvPr id="1" name="Shape 159"/>
        <p:cNvGrpSpPr/>
        <p:nvPr/>
      </p:nvGrpSpPr>
      <p:grpSpPr>
        <a:xfrm>
          <a:off x="0" y="0"/>
          <a:ext cx="0" cy="0"/>
          <a:chOff x="0" y="0"/>
          <a:chExt cx="0" cy="0"/>
        </a:xfrm>
      </p:grpSpPr>
      <p:sp>
        <p:nvSpPr>
          <p:cNvPr id="160" name="Google Shape;160;p36"/>
          <p:cNvSpPr txBox="1">
            <a:spLocks noGrp="1"/>
          </p:cNvSpPr>
          <p:nvPr>
            <p:ph type="ctrTitle"/>
          </p:nvPr>
        </p:nvSpPr>
        <p:spPr>
          <a:xfrm>
            <a:off x="972600" y="1763267"/>
            <a:ext cx="5050400" cy="26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5333">
                <a:solidFill>
                  <a:schemeClr val="dk2"/>
                </a:solidFill>
              </a:defRPr>
            </a:lvl1pPr>
            <a:lvl2pPr lvl="1" rtl="0">
              <a:spcBef>
                <a:spcPts val="0"/>
              </a:spcBef>
              <a:spcAft>
                <a:spcPts val="0"/>
              </a:spcAft>
              <a:buClr>
                <a:schemeClr val="dk2"/>
              </a:buClr>
              <a:buSzPts val="4000"/>
              <a:buNone/>
              <a:defRPr sz="5333">
                <a:solidFill>
                  <a:schemeClr val="dk2"/>
                </a:solidFill>
              </a:defRPr>
            </a:lvl2pPr>
            <a:lvl3pPr lvl="2" rtl="0">
              <a:spcBef>
                <a:spcPts val="0"/>
              </a:spcBef>
              <a:spcAft>
                <a:spcPts val="0"/>
              </a:spcAft>
              <a:buClr>
                <a:schemeClr val="dk2"/>
              </a:buClr>
              <a:buSzPts val="4000"/>
              <a:buNone/>
              <a:defRPr sz="5333">
                <a:solidFill>
                  <a:schemeClr val="dk2"/>
                </a:solidFill>
              </a:defRPr>
            </a:lvl3pPr>
            <a:lvl4pPr lvl="3" rtl="0">
              <a:spcBef>
                <a:spcPts val="0"/>
              </a:spcBef>
              <a:spcAft>
                <a:spcPts val="0"/>
              </a:spcAft>
              <a:buClr>
                <a:schemeClr val="dk2"/>
              </a:buClr>
              <a:buSzPts val="4000"/>
              <a:buNone/>
              <a:defRPr sz="5333">
                <a:solidFill>
                  <a:schemeClr val="dk2"/>
                </a:solidFill>
              </a:defRPr>
            </a:lvl4pPr>
            <a:lvl5pPr lvl="4" rtl="0">
              <a:spcBef>
                <a:spcPts val="0"/>
              </a:spcBef>
              <a:spcAft>
                <a:spcPts val="0"/>
              </a:spcAft>
              <a:buClr>
                <a:schemeClr val="dk2"/>
              </a:buClr>
              <a:buSzPts val="4000"/>
              <a:buNone/>
              <a:defRPr sz="5333">
                <a:solidFill>
                  <a:schemeClr val="dk2"/>
                </a:solidFill>
              </a:defRPr>
            </a:lvl5pPr>
            <a:lvl6pPr lvl="5" rtl="0">
              <a:spcBef>
                <a:spcPts val="0"/>
              </a:spcBef>
              <a:spcAft>
                <a:spcPts val="0"/>
              </a:spcAft>
              <a:buClr>
                <a:schemeClr val="dk2"/>
              </a:buClr>
              <a:buSzPts val="4000"/>
              <a:buNone/>
              <a:defRPr sz="5333">
                <a:solidFill>
                  <a:schemeClr val="dk2"/>
                </a:solidFill>
              </a:defRPr>
            </a:lvl6pPr>
            <a:lvl7pPr lvl="6" rtl="0">
              <a:spcBef>
                <a:spcPts val="0"/>
              </a:spcBef>
              <a:spcAft>
                <a:spcPts val="0"/>
              </a:spcAft>
              <a:buClr>
                <a:schemeClr val="dk2"/>
              </a:buClr>
              <a:buSzPts val="4000"/>
              <a:buNone/>
              <a:defRPr sz="5333">
                <a:solidFill>
                  <a:schemeClr val="dk2"/>
                </a:solidFill>
              </a:defRPr>
            </a:lvl7pPr>
            <a:lvl8pPr lvl="7" rtl="0">
              <a:spcBef>
                <a:spcPts val="0"/>
              </a:spcBef>
              <a:spcAft>
                <a:spcPts val="0"/>
              </a:spcAft>
              <a:buClr>
                <a:schemeClr val="dk2"/>
              </a:buClr>
              <a:buSzPts val="4000"/>
              <a:buNone/>
              <a:defRPr sz="5333">
                <a:solidFill>
                  <a:schemeClr val="dk2"/>
                </a:solidFill>
              </a:defRPr>
            </a:lvl8pPr>
            <a:lvl9pPr lvl="8" rtl="0">
              <a:spcBef>
                <a:spcPts val="0"/>
              </a:spcBef>
              <a:spcAft>
                <a:spcPts val="0"/>
              </a:spcAft>
              <a:buClr>
                <a:schemeClr val="dk2"/>
              </a:buClr>
              <a:buSzPts val="4000"/>
              <a:buNone/>
              <a:defRPr sz="5333">
                <a:solidFill>
                  <a:schemeClr val="dk2"/>
                </a:solidFill>
              </a:defRPr>
            </a:lvl9pPr>
          </a:lstStyle>
          <a:p>
            <a:endParaRPr/>
          </a:p>
        </p:txBody>
      </p:sp>
      <p:sp>
        <p:nvSpPr>
          <p:cNvPr id="161" name="Google Shape;161;p36"/>
          <p:cNvSpPr txBox="1">
            <a:spLocks noGrp="1"/>
          </p:cNvSpPr>
          <p:nvPr>
            <p:ph type="subTitle" idx="1"/>
          </p:nvPr>
        </p:nvSpPr>
        <p:spPr>
          <a:xfrm>
            <a:off x="972793" y="4535333"/>
            <a:ext cx="5050400" cy="72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162" name="Google Shape;162;p36"/>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grpSp>
        <p:nvGrpSpPr>
          <p:cNvPr id="163" name="Google Shape;163;p36"/>
          <p:cNvGrpSpPr/>
          <p:nvPr/>
        </p:nvGrpSpPr>
        <p:grpSpPr>
          <a:xfrm>
            <a:off x="1107190" y="1588342"/>
            <a:ext cx="994351" cy="61101"/>
            <a:chOff x="4580561" y="2589004"/>
            <a:chExt cx="1064464" cy="25200"/>
          </a:xfrm>
        </p:grpSpPr>
        <p:sp>
          <p:nvSpPr>
            <p:cNvPr id="164" name="Google Shape;164;p3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5" name="Google Shape;165;p3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66" name="Google Shape;166;p36"/>
          <p:cNvSpPr/>
          <p:nvPr/>
        </p:nvSpPr>
        <p:spPr>
          <a:xfrm>
            <a:off x="0" y="1"/>
            <a:ext cx="12192000" cy="622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67" name="Google Shape;167;p36"/>
          <p:cNvGrpSpPr/>
          <p:nvPr/>
        </p:nvGrpSpPr>
        <p:grpSpPr>
          <a:xfrm>
            <a:off x="6750811" y="1751048"/>
            <a:ext cx="4612955" cy="3560617"/>
            <a:chOff x="3553042" y="1657806"/>
            <a:chExt cx="3461100" cy="2671532"/>
          </a:xfrm>
        </p:grpSpPr>
        <p:sp>
          <p:nvSpPr>
            <p:cNvPr id="168" name="Google Shape;168;p36"/>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9" name="Google Shape;169;p36"/>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0" name="Google Shape;170;p36"/>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1" name="Google Shape;171;p3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2" name="Google Shape;172;p36"/>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3" name="Google Shape;173;p36"/>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4" name="Google Shape;174;p36"/>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5" name="Google Shape;175;p36"/>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pic>
        <p:nvPicPr>
          <p:cNvPr id="176" name="Google Shape;176;p36" descr="Component Detail"/>
          <p:cNvPicPr preferRelativeResize="0"/>
          <p:nvPr/>
        </p:nvPicPr>
        <p:blipFill rotWithShape="1">
          <a:blip r:embed="rId2">
            <a:alphaModFix/>
          </a:blip>
          <a:srcRect b="25076"/>
          <a:stretch/>
        </p:blipFill>
        <p:spPr>
          <a:xfrm>
            <a:off x="6882301" y="1866389"/>
            <a:ext cx="4350433" cy="2444567"/>
          </a:xfrm>
          <a:prstGeom prst="rect">
            <a:avLst/>
          </a:prstGeom>
          <a:noFill/>
          <a:ln>
            <a:noFill/>
          </a:ln>
        </p:spPr>
      </p:pic>
      <p:sp>
        <p:nvSpPr>
          <p:cNvPr id="177" name="Google Shape;177;p36"/>
          <p:cNvSpPr/>
          <p:nvPr/>
        </p:nvSpPr>
        <p:spPr>
          <a:xfrm flipH="1">
            <a:off x="6875031" y="1869101"/>
            <a:ext cx="4358000" cy="2417200"/>
          </a:xfrm>
          <a:prstGeom prst="rtTriangle">
            <a:avLst/>
          </a:prstGeom>
          <a:solidFill>
            <a:srgbClr val="000000">
              <a:alpha val="30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78" name="Google Shape;178;p36"/>
          <p:cNvGrpSpPr/>
          <p:nvPr/>
        </p:nvGrpSpPr>
        <p:grpSpPr>
          <a:xfrm>
            <a:off x="10222242" y="2770503"/>
            <a:ext cx="1530905" cy="3043685"/>
            <a:chOff x="7666681" y="2077877"/>
            <a:chExt cx="1148179" cy="2282764"/>
          </a:xfrm>
        </p:grpSpPr>
        <p:grpSp>
          <p:nvGrpSpPr>
            <p:cNvPr id="179" name="Google Shape;179;p36"/>
            <p:cNvGrpSpPr/>
            <p:nvPr/>
          </p:nvGrpSpPr>
          <p:grpSpPr>
            <a:xfrm>
              <a:off x="7666681" y="2077877"/>
              <a:ext cx="1148179" cy="2282764"/>
              <a:chOff x="3983627" y="1676395"/>
              <a:chExt cx="1449538" cy="2881914"/>
            </a:xfrm>
          </p:grpSpPr>
          <p:sp>
            <p:nvSpPr>
              <p:cNvPr id="180" name="Google Shape;180;p36"/>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1" name="Google Shape;181;p36"/>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2" name="Google Shape;182;p36"/>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pic>
          <p:nvPicPr>
            <p:cNvPr id="183" name="Google Shape;183;p36"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184" name="Google Shape;184;p36"/>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3353102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85"/>
        <p:cNvGrpSpPr/>
        <p:nvPr/>
      </p:nvGrpSpPr>
      <p:grpSpPr>
        <a:xfrm>
          <a:off x="0" y="0"/>
          <a:ext cx="0" cy="0"/>
          <a:chOff x="0" y="0"/>
          <a:chExt cx="0" cy="0"/>
        </a:xfrm>
      </p:grpSpPr>
      <p:grpSp>
        <p:nvGrpSpPr>
          <p:cNvPr id="186" name="Google Shape;186;p37"/>
          <p:cNvGrpSpPr/>
          <p:nvPr/>
        </p:nvGrpSpPr>
        <p:grpSpPr>
          <a:xfrm>
            <a:off x="1107190" y="1588342"/>
            <a:ext cx="994351" cy="61101"/>
            <a:chOff x="4580561" y="2589004"/>
            <a:chExt cx="1064464" cy="25200"/>
          </a:xfrm>
        </p:grpSpPr>
        <p:sp>
          <p:nvSpPr>
            <p:cNvPr id="187" name="Google Shape;187;p3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8" name="Google Shape;188;p3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89" name="Google Shape;189;p37"/>
          <p:cNvSpPr txBox="1">
            <a:spLocks noGrp="1"/>
          </p:cNvSpPr>
          <p:nvPr>
            <p:ph type="title"/>
          </p:nvPr>
        </p:nvSpPr>
        <p:spPr>
          <a:xfrm>
            <a:off x="972600" y="1763267"/>
            <a:ext cx="10251200" cy="202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4000">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endParaRPr/>
          </a:p>
        </p:txBody>
      </p:sp>
      <p:sp>
        <p:nvSpPr>
          <p:cNvPr id="190" name="Google Shape;190;p37"/>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3927945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9"/>
        <p:cNvGrpSpPr/>
        <p:nvPr/>
      </p:nvGrpSpPr>
      <p:grpSpPr>
        <a:xfrm>
          <a:off x="0" y="0"/>
          <a:ext cx="0" cy="0"/>
          <a:chOff x="0" y="0"/>
          <a:chExt cx="0" cy="0"/>
        </a:xfrm>
      </p:grpSpPr>
      <p:sp>
        <p:nvSpPr>
          <p:cNvPr id="200" name="Google Shape;200;p39"/>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01" name="Google Shape;201;p39"/>
          <p:cNvGrpSpPr/>
          <p:nvPr/>
        </p:nvGrpSpPr>
        <p:grpSpPr>
          <a:xfrm>
            <a:off x="1107190" y="1588342"/>
            <a:ext cx="994351" cy="61101"/>
            <a:chOff x="4580561" y="2589004"/>
            <a:chExt cx="1064464" cy="25200"/>
          </a:xfrm>
        </p:grpSpPr>
        <p:sp>
          <p:nvSpPr>
            <p:cNvPr id="202" name="Google Shape;202;p3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3" name="Google Shape;203;p3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04" name="Google Shape;204;p39"/>
          <p:cNvSpPr txBox="1">
            <a:spLocks noGrp="1"/>
          </p:cNvSpPr>
          <p:nvPr>
            <p:ph type="title"/>
          </p:nvPr>
        </p:nvSpPr>
        <p:spPr>
          <a:xfrm>
            <a:off x="972600" y="1758200"/>
            <a:ext cx="10251200" cy="71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4000">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endParaRPr/>
          </a:p>
        </p:txBody>
      </p:sp>
      <p:sp>
        <p:nvSpPr>
          <p:cNvPr id="205" name="Google Shape;205;p39"/>
          <p:cNvSpPr txBox="1">
            <a:spLocks noGrp="1"/>
          </p:cNvSpPr>
          <p:nvPr>
            <p:ph type="body" idx="1"/>
          </p:nvPr>
        </p:nvSpPr>
        <p:spPr>
          <a:xfrm>
            <a:off x="972433" y="2771833"/>
            <a:ext cx="5032400" cy="30148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SzPts val="1300"/>
              <a:buChar char="●"/>
              <a:defRPr/>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sp>
        <p:nvSpPr>
          <p:cNvPr id="206" name="Google Shape;206;p39"/>
          <p:cNvSpPr txBox="1">
            <a:spLocks noGrp="1"/>
          </p:cNvSpPr>
          <p:nvPr>
            <p:ph type="body" idx="2"/>
          </p:nvPr>
        </p:nvSpPr>
        <p:spPr>
          <a:xfrm>
            <a:off x="6191472" y="2771833"/>
            <a:ext cx="5032400" cy="30148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SzPts val="1300"/>
              <a:buChar char="●"/>
              <a:defRPr/>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sp>
        <p:nvSpPr>
          <p:cNvPr id="207" name="Google Shape;207;p39"/>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3590960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08"/>
        <p:cNvGrpSpPr/>
        <p:nvPr/>
      </p:nvGrpSpPr>
      <p:grpSpPr>
        <a:xfrm>
          <a:off x="0" y="0"/>
          <a:ext cx="0" cy="0"/>
          <a:chOff x="0" y="0"/>
          <a:chExt cx="0" cy="0"/>
        </a:xfrm>
      </p:grpSpPr>
      <p:sp>
        <p:nvSpPr>
          <p:cNvPr id="209" name="Google Shape;209;p40"/>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10" name="Google Shape;210;p40"/>
          <p:cNvGrpSpPr/>
          <p:nvPr/>
        </p:nvGrpSpPr>
        <p:grpSpPr>
          <a:xfrm>
            <a:off x="1107190" y="1588342"/>
            <a:ext cx="994351" cy="61101"/>
            <a:chOff x="4580561" y="2589004"/>
            <a:chExt cx="1064464" cy="25200"/>
          </a:xfrm>
        </p:grpSpPr>
        <p:sp>
          <p:nvSpPr>
            <p:cNvPr id="211" name="Google Shape;211;p4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2" name="Google Shape;212;p4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13" name="Google Shape;213;p40"/>
          <p:cNvSpPr txBox="1">
            <a:spLocks noGrp="1"/>
          </p:cNvSpPr>
          <p:nvPr>
            <p:ph type="title"/>
          </p:nvPr>
        </p:nvSpPr>
        <p:spPr>
          <a:xfrm>
            <a:off x="972600" y="1758200"/>
            <a:ext cx="10251200" cy="71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4000">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endParaRPr/>
          </a:p>
        </p:txBody>
      </p:sp>
      <p:sp>
        <p:nvSpPr>
          <p:cNvPr id="214" name="Google Shape;214;p40"/>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20248830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15"/>
        <p:cNvGrpSpPr/>
        <p:nvPr/>
      </p:nvGrpSpPr>
      <p:grpSpPr>
        <a:xfrm>
          <a:off x="0" y="0"/>
          <a:ext cx="0" cy="0"/>
          <a:chOff x="0" y="0"/>
          <a:chExt cx="0" cy="0"/>
        </a:xfrm>
      </p:grpSpPr>
      <p:sp>
        <p:nvSpPr>
          <p:cNvPr id="216" name="Google Shape;216;p41"/>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7" name="Google Shape;217;p41"/>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722330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18"/>
        <p:cNvGrpSpPr/>
        <p:nvPr/>
      </p:nvGrpSpPr>
      <p:grpSpPr>
        <a:xfrm>
          <a:off x="0" y="0"/>
          <a:ext cx="0" cy="0"/>
          <a:chOff x="0" y="0"/>
          <a:chExt cx="0" cy="0"/>
        </a:xfrm>
      </p:grpSpPr>
      <p:sp>
        <p:nvSpPr>
          <p:cNvPr id="219" name="Google Shape;219;p42"/>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20" name="Google Shape;220;p42"/>
          <p:cNvGrpSpPr/>
          <p:nvPr/>
        </p:nvGrpSpPr>
        <p:grpSpPr>
          <a:xfrm>
            <a:off x="1107190" y="1588342"/>
            <a:ext cx="994351" cy="61101"/>
            <a:chOff x="4580561" y="2589004"/>
            <a:chExt cx="1064464" cy="25200"/>
          </a:xfrm>
        </p:grpSpPr>
        <p:sp>
          <p:nvSpPr>
            <p:cNvPr id="221" name="Google Shape;221;p4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2" name="Google Shape;222;p4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23" name="Google Shape;223;p42"/>
          <p:cNvSpPr txBox="1">
            <a:spLocks noGrp="1"/>
          </p:cNvSpPr>
          <p:nvPr>
            <p:ph type="title"/>
          </p:nvPr>
        </p:nvSpPr>
        <p:spPr>
          <a:xfrm>
            <a:off x="973333" y="1758200"/>
            <a:ext cx="4401200" cy="18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4000">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endParaRPr/>
          </a:p>
        </p:txBody>
      </p:sp>
      <p:sp>
        <p:nvSpPr>
          <p:cNvPr id="224" name="Google Shape;224;p42"/>
          <p:cNvSpPr txBox="1">
            <a:spLocks noGrp="1"/>
          </p:cNvSpPr>
          <p:nvPr>
            <p:ph type="body" idx="1"/>
          </p:nvPr>
        </p:nvSpPr>
        <p:spPr>
          <a:xfrm>
            <a:off x="961633" y="3708967"/>
            <a:ext cx="4401200" cy="21300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SzPts val="1300"/>
              <a:buChar char="●"/>
              <a:defRPr/>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sp>
        <p:nvSpPr>
          <p:cNvPr id="225" name="Google Shape;225;p42"/>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2324724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2C8B-1ED3-4E09-9EC2-5EC9A37647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87BD82-8C3C-4F42-B19F-EB0C29CAE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25CF3-35C3-43BF-935B-7BEC047A425A}"/>
              </a:ext>
            </a:extLst>
          </p:cNvPr>
          <p:cNvSpPr>
            <a:spLocks noGrp="1"/>
          </p:cNvSpPr>
          <p:nvPr>
            <p:ph type="dt" sz="half" idx="10"/>
          </p:nvPr>
        </p:nvSpPr>
        <p:spPr/>
        <p:txBody>
          <a:bodyPr/>
          <a:lstStyle/>
          <a:p>
            <a:fld id="{D2372EC5-168E-4F35-8C8F-AC2D6AAF23CA}" type="datetimeFigureOut">
              <a:rPr lang="en-US" smtClean="0"/>
              <a:t>12/1/2021</a:t>
            </a:fld>
            <a:endParaRPr lang="en-US" dirty="0"/>
          </a:p>
        </p:txBody>
      </p:sp>
      <p:sp>
        <p:nvSpPr>
          <p:cNvPr id="5" name="Footer Placeholder 4">
            <a:extLst>
              <a:ext uri="{FF2B5EF4-FFF2-40B4-BE49-F238E27FC236}">
                <a16:creationId xmlns:a16="http://schemas.microsoft.com/office/drawing/2014/main" id="{321C3B41-5162-4C1B-B2DB-D3D48EF3A2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F0BC64-C227-4F76-938D-21AB00CBECEE}"/>
              </a:ext>
            </a:extLst>
          </p:cNvPr>
          <p:cNvSpPr>
            <a:spLocks noGrp="1"/>
          </p:cNvSpPr>
          <p:nvPr>
            <p:ph type="sldNum" sz="quarter" idx="12"/>
          </p:nvPr>
        </p:nvSpPr>
        <p:spPr/>
        <p:txBody>
          <a:bodyPr/>
          <a:lstStyle/>
          <a:p>
            <a:fld id="{EB5B3029-BC36-46CE-AE95-5947B2FA6837}" type="slidenum">
              <a:rPr lang="en-US" smtClean="0"/>
              <a:t>‹#›</a:t>
            </a:fld>
            <a:endParaRPr lang="en-US" dirty="0"/>
          </a:p>
        </p:txBody>
      </p:sp>
    </p:spTree>
    <p:extLst>
      <p:ext uri="{BB962C8B-B14F-4D97-AF65-F5344CB8AC3E}">
        <p14:creationId xmlns:p14="http://schemas.microsoft.com/office/powerpoint/2010/main" val="41936689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32"/>
        <p:cNvGrpSpPr/>
        <p:nvPr/>
      </p:nvGrpSpPr>
      <p:grpSpPr>
        <a:xfrm>
          <a:off x="0" y="0"/>
          <a:ext cx="0" cy="0"/>
          <a:chOff x="0" y="0"/>
          <a:chExt cx="0" cy="0"/>
        </a:xfrm>
      </p:grpSpPr>
      <p:sp>
        <p:nvSpPr>
          <p:cNvPr id="233" name="Google Shape;233;p44"/>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34" name="Google Shape;234;p44"/>
          <p:cNvGrpSpPr/>
          <p:nvPr/>
        </p:nvGrpSpPr>
        <p:grpSpPr>
          <a:xfrm>
            <a:off x="1107190" y="1588342"/>
            <a:ext cx="994351" cy="61101"/>
            <a:chOff x="4580561" y="2589004"/>
            <a:chExt cx="1064464" cy="25200"/>
          </a:xfrm>
        </p:grpSpPr>
        <p:sp>
          <p:nvSpPr>
            <p:cNvPr id="235" name="Google Shape;235;p4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6" name="Google Shape;236;p4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37" name="Google Shape;237;p44"/>
          <p:cNvSpPr txBox="1">
            <a:spLocks noGrp="1"/>
          </p:cNvSpPr>
          <p:nvPr>
            <p:ph type="title"/>
          </p:nvPr>
        </p:nvSpPr>
        <p:spPr>
          <a:xfrm>
            <a:off x="973333" y="1758200"/>
            <a:ext cx="4401200" cy="224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4000">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endParaRPr/>
          </a:p>
        </p:txBody>
      </p:sp>
      <p:sp>
        <p:nvSpPr>
          <p:cNvPr id="238" name="Google Shape;238;p44"/>
          <p:cNvSpPr txBox="1">
            <a:spLocks noGrp="1"/>
          </p:cNvSpPr>
          <p:nvPr>
            <p:ph type="subTitle" idx="1"/>
          </p:nvPr>
        </p:nvSpPr>
        <p:spPr>
          <a:xfrm>
            <a:off x="966600" y="4215367"/>
            <a:ext cx="4401200" cy="10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239" name="Google Shape;239;p44"/>
          <p:cNvSpPr txBox="1">
            <a:spLocks noGrp="1"/>
          </p:cNvSpPr>
          <p:nvPr>
            <p:ph type="body" idx="2"/>
          </p:nvPr>
        </p:nvSpPr>
        <p:spPr>
          <a:xfrm>
            <a:off x="6898967" y="1803500"/>
            <a:ext cx="4499200" cy="40340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SzPts val="1300"/>
              <a:buChar char="●"/>
              <a:defRPr/>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sp>
        <p:nvSpPr>
          <p:cNvPr id="240" name="Google Shape;240;p4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180429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241"/>
        <p:cNvGrpSpPr/>
        <p:nvPr/>
      </p:nvGrpSpPr>
      <p:grpSpPr>
        <a:xfrm>
          <a:off x="0" y="0"/>
          <a:ext cx="0" cy="0"/>
          <a:chOff x="0" y="0"/>
          <a:chExt cx="0" cy="0"/>
        </a:xfrm>
      </p:grpSpPr>
      <p:pic>
        <p:nvPicPr>
          <p:cNvPr id="242" name="Google Shape;242;p45" descr="Side view of hands writing in a notebook at a cafe"/>
          <p:cNvPicPr preferRelativeResize="0"/>
          <p:nvPr/>
        </p:nvPicPr>
        <p:blipFill rotWithShape="1">
          <a:blip r:embed="rId2">
            <a:alphaModFix/>
          </a:blip>
          <a:srcRect l="9050" t="12064" r="54351" b="26446"/>
          <a:stretch/>
        </p:blipFill>
        <p:spPr>
          <a:xfrm>
            <a:off x="1" y="-66"/>
            <a:ext cx="6096000" cy="6858001"/>
          </a:xfrm>
          <a:prstGeom prst="rect">
            <a:avLst/>
          </a:prstGeom>
          <a:noFill/>
          <a:ln>
            <a:noFill/>
          </a:ln>
        </p:spPr>
      </p:pic>
      <p:sp>
        <p:nvSpPr>
          <p:cNvPr id="243" name="Google Shape;243;p45"/>
          <p:cNvSpPr/>
          <p:nvPr/>
        </p:nvSpPr>
        <p:spPr>
          <a:xfrm>
            <a:off x="2200" y="0"/>
            <a:ext cx="6091600" cy="6858000"/>
          </a:xfrm>
          <a:prstGeom prst="rect">
            <a:avLst/>
          </a:prstGeom>
          <a:solidFill>
            <a:srgbClr val="178D7D">
              <a:alpha val="680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44" name="Google Shape;244;p45"/>
          <p:cNvGrpSpPr/>
          <p:nvPr/>
        </p:nvGrpSpPr>
        <p:grpSpPr>
          <a:xfrm>
            <a:off x="1107190" y="1588342"/>
            <a:ext cx="994351" cy="61101"/>
            <a:chOff x="4580561" y="2589004"/>
            <a:chExt cx="1064464" cy="25200"/>
          </a:xfrm>
        </p:grpSpPr>
        <p:sp>
          <p:nvSpPr>
            <p:cNvPr id="245" name="Google Shape;245;p45"/>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6" name="Google Shape;246;p45"/>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47" name="Google Shape;247;p45"/>
          <p:cNvSpPr txBox="1">
            <a:spLocks noGrp="1"/>
          </p:cNvSpPr>
          <p:nvPr>
            <p:ph type="title"/>
          </p:nvPr>
        </p:nvSpPr>
        <p:spPr>
          <a:xfrm>
            <a:off x="973333" y="1758200"/>
            <a:ext cx="4401200" cy="2249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4000">
                <a:solidFill>
                  <a:srgbClr val="FFFFFF"/>
                </a:solidFill>
              </a:defRPr>
            </a:lvl1pPr>
            <a:lvl2pPr lvl="1" rtl="0">
              <a:spcBef>
                <a:spcPts val="0"/>
              </a:spcBef>
              <a:spcAft>
                <a:spcPts val="0"/>
              </a:spcAft>
              <a:buClr>
                <a:srgbClr val="FFFFFF"/>
              </a:buClr>
              <a:buSzPts val="3000"/>
              <a:buNone/>
              <a:defRPr sz="4000">
                <a:solidFill>
                  <a:srgbClr val="FFFFFF"/>
                </a:solidFill>
              </a:defRPr>
            </a:lvl2pPr>
            <a:lvl3pPr lvl="2" rtl="0">
              <a:spcBef>
                <a:spcPts val="0"/>
              </a:spcBef>
              <a:spcAft>
                <a:spcPts val="0"/>
              </a:spcAft>
              <a:buClr>
                <a:srgbClr val="FFFFFF"/>
              </a:buClr>
              <a:buSzPts val="3000"/>
              <a:buNone/>
              <a:defRPr sz="4000">
                <a:solidFill>
                  <a:srgbClr val="FFFFFF"/>
                </a:solidFill>
              </a:defRPr>
            </a:lvl3pPr>
            <a:lvl4pPr lvl="3" rtl="0">
              <a:spcBef>
                <a:spcPts val="0"/>
              </a:spcBef>
              <a:spcAft>
                <a:spcPts val="0"/>
              </a:spcAft>
              <a:buClr>
                <a:srgbClr val="FFFFFF"/>
              </a:buClr>
              <a:buSzPts val="3000"/>
              <a:buNone/>
              <a:defRPr sz="4000">
                <a:solidFill>
                  <a:srgbClr val="FFFFFF"/>
                </a:solidFill>
              </a:defRPr>
            </a:lvl4pPr>
            <a:lvl5pPr lvl="4" rtl="0">
              <a:spcBef>
                <a:spcPts val="0"/>
              </a:spcBef>
              <a:spcAft>
                <a:spcPts val="0"/>
              </a:spcAft>
              <a:buClr>
                <a:srgbClr val="FFFFFF"/>
              </a:buClr>
              <a:buSzPts val="3000"/>
              <a:buNone/>
              <a:defRPr sz="4000">
                <a:solidFill>
                  <a:srgbClr val="FFFFFF"/>
                </a:solidFill>
              </a:defRPr>
            </a:lvl5pPr>
            <a:lvl6pPr lvl="5" rtl="0">
              <a:spcBef>
                <a:spcPts val="0"/>
              </a:spcBef>
              <a:spcAft>
                <a:spcPts val="0"/>
              </a:spcAft>
              <a:buClr>
                <a:srgbClr val="FFFFFF"/>
              </a:buClr>
              <a:buSzPts val="3000"/>
              <a:buNone/>
              <a:defRPr sz="4000">
                <a:solidFill>
                  <a:srgbClr val="FFFFFF"/>
                </a:solidFill>
              </a:defRPr>
            </a:lvl6pPr>
            <a:lvl7pPr lvl="6" rtl="0">
              <a:spcBef>
                <a:spcPts val="0"/>
              </a:spcBef>
              <a:spcAft>
                <a:spcPts val="0"/>
              </a:spcAft>
              <a:buClr>
                <a:srgbClr val="FFFFFF"/>
              </a:buClr>
              <a:buSzPts val="3000"/>
              <a:buNone/>
              <a:defRPr sz="4000">
                <a:solidFill>
                  <a:srgbClr val="FFFFFF"/>
                </a:solidFill>
              </a:defRPr>
            </a:lvl7pPr>
            <a:lvl8pPr lvl="7" rtl="0">
              <a:spcBef>
                <a:spcPts val="0"/>
              </a:spcBef>
              <a:spcAft>
                <a:spcPts val="0"/>
              </a:spcAft>
              <a:buClr>
                <a:srgbClr val="FFFFFF"/>
              </a:buClr>
              <a:buSzPts val="3000"/>
              <a:buNone/>
              <a:defRPr sz="4000">
                <a:solidFill>
                  <a:srgbClr val="FFFFFF"/>
                </a:solidFill>
              </a:defRPr>
            </a:lvl8pPr>
            <a:lvl9pPr lvl="8" rtl="0">
              <a:spcBef>
                <a:spcPts val="0"/>
              </a:spcBef>
              <a:spcAft>
                <a:spcPts val="0"/>
              </a:spcAft>
              <a:buClr>
                <a:srgbClr val="FFFFFF"/>
              </a:buClr>
              <a:buSzPts val="3000"/>
              <a:buNone/>
              <a:defRPr sz="4000">
                <a:solidFill>
                  <a:srgbClr val="FFFFFF"/>
                </a:solidFill>
              </a:defRPr>
            </a:lvl9pPr>
          </a:lstStyle>
          <a:p>
            <a:endParaRPr/>
          </a:p>
        </p:txBody>
      </p:sp>
      <p:sp>
        <p:nvSpPr>
          <p:cNvPr id="248" name="Google Shape;248;p45"/>
          <p:cNvSpPr txBox="1">
            <a:spLocks noGrp="1"/>
          </p:cNvSpPr>
          <p:nvPr>
            <p:ph type="subTitle" idx="1"/>
          </p:nvPr>
        </p:nvSpPr>
        <p:spPr>
          <a:xfrm>
            <a:off x="966600" y="4215367"/>
            <a:ext cx="4401200" cy="10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2133">
                <a:solidFill>
                  <a:srgbClr val="FFFFFF"/>
                </a:solidFill>
              </a:defRPr>
            </a:lvl1pPr>
            <a:lvl2pPr lvl="1" rtl="0">
              <a:lnSpc>
                <a:spcPct val="100000"/>
              </a:lnSpc>
              <a:spcBef>
                <a:spcPts val="0"/>
              </a:spcBef>
              <a:spcAft>
                <a:spcPts val="0"/>
              </a:spcAft>
              <a:buClr>
                <a:srgbClr val="FFFFFF"/>
              </a:buClr>
              <a:buSzPts val="1600"/>
              <a:buNone/>
              <a:defRPr sz="2133">
                <a:solidFill>
                  <a:srgbClr val="FFFFFF"/>
                </a:solidFill>
              </a:defRPr>
            </a:lvl2pPr>
            <a:lvl3pPr lvl="2" rtl="0">
              <a:lnSpc>
                <a:spcPct val="100000"/>
              </a:lnSpc>
              <a:spcBef>
                <a:spcPts val="0"/>
              </a:spcBef>
              <a:spcAft>
                <a:spcPts val="0"/>
              </a:spcAft>
              <a:buClr>
                <a:srgbClr val="FFFFFF"/>
              </a:buClr>
              <a:buSzPts val="1600"/>
              <a:buNone/>
              <a:defRPr sz="2133">
                <a:solidFill>
                  <a:srgbClr val="FFFFFF"/>
                </a:solidFill>
              </a:defRPr>
            </a:lvl3pPr>
            <a:lvl4pPr lvl="3" rtl="0">
              <a:lnSpc>
                <a:spcPct val="100000"/>
              </a:lnSpc>
              <a:spcBef>
                <a:spcPts val="0"/>
              </a:spcBef>
              <a:spcAft>
                <a:spcPts val="0"/>
              </a:spcAft>
              <a:buClr>
                <a:srgbClr val="FFFFFF"/>
              </a:buClr>
              <a:buSzPts val="1600"/>
              <a:buNone/>
              <a:defRPr sz="2133">
                <a:solidFill>
                  <a:srgbClr val="FFFFFF"/>
                </a:solidFill>
              </a:defRPr>
            </a:lvl4pPr>
            <a:lvl5pPr lvl="4" rtl="0">
              <a:lnSpc>
                <a:spcPct val="100000"/>
              </a:lnSpc>
              <a:spcBef>
                <a:spcPts val="0"/>
              </a:spcBef>
              <a:spcAft>
                <a:spcPts val="0"/>
              </a:spcAft>
              <a:buClr>
                <a:srgbClr val="FFFFFF"/>
              </a:buClr>
              <a:buSzPts val="1600"/>
              <a:buNone/>
              <a:defRPr sz="2133">
                <a:solidFill>
                  <a:srgbClr val="FFFFFF"/>
                </a:solidFill>
              </a:defRPr>
            </a:lvl5pPr>
            <a:lvl6pPr lvl="5" rtl="0">
              <a:lnSpc>
                <a:spcPct val="100000"/>
              </a:lnSpc>
              <a:spcBef>
                <a:spcPts val="0"/>
              </a:spcBef>
              <a:spcAft>
                <a:spcPts val="0"/>
              </a:spcAft>
              <a:buClr>
                <a:srgbClr val="FFFFFF"/>
              </a:buClr>
              <a:buSzPts val="1600"/>
              <a:buNone/>
              <a:defRPr sz="2133">
                <a:solidFill>
                  <a:srgbClr val="FFFFFF"/>
                </a:solidFill>
              </a:defRPr>
            </a:lvl6pPr>
            <a:lvl7pPr lvl="6" rtl="0">
              <a:lnSpc>
                <a:spcPct val="100000"/>
              </a:lnSpc>
              <a:spcBef>
                <a:spcPts val="0"/>
              </a:spcBef>
              <a:spcAft>
                <a:spcPts val="0"/>
              </a:spcAft>
              <a:buClr>
                <a:srgbClr val="FFFFFF"/>
              </a:buClr>
              <a:buSzPts val="1600"/>
              <a:buNone/>
              <a:defRPr sz="2133">
                <a:solidFill>
                  <a:srgbClr val="FFFFFF"/>
                </a:solidFill>
              </a:defRPr>
            </a:lvl7pPr>
            <a:lvl8pPr lvl="7" rtl="0">
              <a:lnSpc>
                <a:spcPct val="100000"/>
              </a:lnSpc>
              <a:spcBef>
                <a:spcPts val="0"/>
              </a:spcBef>
              <a:spcAft>
                <a:spcPts val="0"/>
              </a:spcAft>
              <a:buClr>
                <a:srgbClr val="FFFFFF"/>
              </a:buClr>
              <a:buSzPts val="1600"/>
              <a:buNone/>
              <a:defRPr sz="2133">
                <a:solidFill>
                  <a:srgbClr val="FFFFFF"/>
                </a:solidFill>
              </a:defRPr>
            </a:lvl8pPr>
            <a:lvl9pPr lvl="8" rtl="0">
              <a:lnSpc>
                <a:spcPct val="100000"/>
              </a:lnSpc>
              <a:spcBef>
                <a:spcPts val="0"/>
              </a:spcBef>
              <a:spcAft>
                <a:spcPts val="0"/>
              </a:spcAft>
              <a:buClr>
                <a:srgbClr val="FFFFFF"/>
              </a:buClr>
              <a:buSzPts val="1600"/>
              <a:buNone/>
              <a:defRPr sz="2133">
                <a:solidFill>
                  <a:srgbClr val="FFFFFF"/>
                </a:solidFill>
              </a:defRPr>
            </a:lvl9pPr>
          </a:lstStyle>
          <a:p>
            <a:endParaRPr/>
          </a:p>
        </p:txBody>
      </p:sp>
      <p:sp>
        <p:nvSpPr>
          <p:cNvPr id="249" name="Google Shape;249;p45"/>
          <p:cNvSpPr txBox="1">
            <a:spLocks noGrp="1"/>
          </p:cNvSpPr>
          <p:nvPr>
            <p:ph type="body" idx="2"/>
          </p:nvPr>
        </p:nvSpPr>
        <p:spPr>
          <a:xfrm>
            <a:off x="6898967" y="1803500"/>
            <a:ext cx="4499200" cy="40340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SzPts val="1300"/>
              <a:buChar char="●"/>
              <a:defRPr/>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sp>
        <p:nvSpPr>
          <p:cNvPr id="250" name="Google Shape;250;p45"/>
          <p:cNvSpPr txBox="1">
            <a:spLocks noGrp="1"/>
          </p:cNvSpPr>
          <p:nvPr>
            <p:ph type="sldNum" idx="12"/>
          </p:nvPr>
        </p:nvSpPr>
        <p:spPr>
          <a:xfrm>
            <a:off x="11381733" y="633313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6378754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 title and description 1 2">
    <p:spTree>
      <p:nvGrpSpPr>
        <p:cNvPr id="1" name="Shape 251"/>
        <p:cNvGrpSpPr/>
        <p:nvPr/>
      </p:nvGrpSpPr>
      <p:grpSpPr>
        <a:xfrm>
          <a:off x="0" y="0"/>
          <a:ext cx="0" cy="0"/>
          <a:chOff x="0" y="0"/>
          <a:chExt cx="0" cy="0"/>
        </a:xfrm>
      </p:grpSpPr>
      <p:pic>
        <p:nvPicPr>
          <p:cNvPr id="252" name="Google Shape;252;p46"/>
          <p:cNvPicPr preferRelativeResize="0"/>
          <p:nvPr/>
        </p:nvPicPr>
        <p:blipFill rotWithShape="1">
          <a:blip r:embed="rId2">
            <a:alphaModFix/>
          </a:blip>
          <a:srcRect l="31883" t="8096" r="25713"/>
          <a:stretch/>
        </p:blipFill>
        <p:spPr>
          <a:xfrm>
            <a:off x="0" y="0"/>
            <a:ext cx="6100333" cy="6858000"/>
          </a:xfrm>
          <a:prstGeom prst="rect">
            <a:avLst/>
          </a:prstGeom>
          <a:noFill/>
          <a:ln>
            <a:noFill/>
          </a:ln>
        </p:spPr>
      </p:pic>
      <p:sp>
        <p:nvSpPr>
          <p:cNvPr id="253" name="Google Shape;253;p46"/>
          <p:cNvSpPr/>
          <p:nvPr/>
        </p:nvSpPr>
        <p:spPr>
          <a:xfrm>
            <a:off x="-100" y="0"/>
            <a:ext cx="6096000" cy="6858000"/>
          </a:xfrm>
          <a:prstGeom prst="rect">
            <a:avLst/>
          </a:prstGeom>
          <a:solidFill>
            <a:srgbClr val="178D7D">
              <a:alpha val="680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54" name="Google Shape;254;p46"/>
          <p:cNvGrpSpPr/>
          <p:nvPr/>
        </p:nvGrpSpPr>
        <p:grpSpPr>
          <a:xfrm>
            <a:off x="1107190" y="1588342"/>
            <a:ext cx="994351" cy="61101"/>
            <a:chOff x="4580561" y="2589004"/>
            <a:chExt cx="1064464" cy="25200"/>
          </a:xfrm>
        </p:grpSpPr>
        <p:sp>
          <p:nvSpPr>
            <p:cNvPr id="255" name="Google Shape;255;p46"/>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6" name="Google Shape;256;p46"/>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57" name="Google Shape;257;p46"/>
          <p:cNvSpPr txBox="1">
            <a:spLocks noGrp="1"/>
          </p:cNvSpPr>
          <p:nvPr>
            <p:ph type="title"/>
          </p:nvPr>
        </p:nvSpPr>
        <p:spPr>
          <a:xfrm>
            <a:off x="973333" y="1758200"/>
            <a:ext cx="4401200" cy="2249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4000">
                <a:solidFill>
                  <a:srgbClr val="FFFFFF"/>
                </a:solidFill>
              </a:defRPr>
            </a:lvl1pPr>
            <a:lvl2pPr lvl="1" rtl="0">
              <a:spcBef>
                <a:spcPts val="0"/>
              </a:spcBef>
              <a:spcAft>
                <a:spcPts val="0"/>
              </a:spcAft>
              <a:buClr>
                <a:srgbClr val="FFFFFF"/>
              </a:buClr>
              <a:buSzPts val="3000"/>
              <a:buNone/>
              <a:defRPr sz="4000">
                <a:solidFill>
                  <a:srgbClr val="FFFFFF"/>
                </a:solidFill>
              </a:defRPr>
            </a:lvl2pPr>
            <a:lvl3pPr lvl="2" rtl="0">
              <a:spcBef>
                <a:spcPts val="0"/>
              </a:spcBef>
              <a:spcAft>
                <a:spcPts val="0"/>
              </a:spcAft>
              <a:buClr>
                <a:srgbClr val="FFFFFF"/>
              </a:buClr>
              <a:buSzPts val="3000"/>
              <a:buNone/>
              <a:defRPr sz="4000">
                <a:solidFill>
                  <a:srgbClr val="FFFFFF"/>
                </a:solidFill>
              </a:defRPr>
            </a:lvl3pPr>
            <a:lvl4pPr lvl="3" rtl="0">
              <a:spcBef>
                <a:spcPts val="0"/>
              </a:spcBef>
              <a:spcAft>
                <a:spcPts val="0"/>
              </a:spcAft>
              <a:buClr>
                <a:srgbClr val="FFFFFF"/>
              </a:buClr>
              <a:buSzPts val="3000"/>
              <a:buNone/>
              <a:defRPr sz="4000">
                <a:solidFill>
                  <a:srgbClr val="FFFFFF"/>
                </a:solidFill>
              </a:defRPr>
            </a:lvl4pPr>
            <a:lvl5pPr lvl="4" rtl="0">
              <a:spcBef>
                <a:spcPts val="0"/>
              </a:spcBef>
              <a:spcAft>
                <a:spcPts val="0"/>
              </a:spcAft>
              <a:buClr>
                <a:srgbClr val="FFFFFF"/>
              </a:buClr>
              <a:buSzPts val="3000"/>
              <a:buNone/>
              <a:defRPr sz="4000">
                <a:solidFill>
                  <a:srgbClr val="FFFFFF"/>
                </a:solidFill>
              </a:defRPr>
            </a:lvl5pPr>
            <a:lvl6pPr lvl="5" rtl="0">
              <a:spcBef>
                <a:spcPts val="0"/>
              </a:spcBef>
              <a:spcAft>
                <a:spcPts val="0"/>
              </a:spcAft>
              <a:buClr>
                <a:srgbClr val="FFFFFF"/>
              </a:buClr>
              <a:buSzPts val="3000"/>
              <a:buNone/>
              <a:defRPr sz="4000">
                <a:solidFill>
                  <a:srgbClr val="FFFFFF"/>
                </a:solidFill>
              </a:defRPr>
            </a:lvl6pPr>
            <a:lvl7pPr lvl="6" rtl="0">
              <a:spcBef>
                <a:spcPts val="0"/>
              </a:spcBef>
              <a:spcAft>
                <a:spcPts val="0"/>
              </a:spcAft>
              <a:buClr>
                <a:srgbClr val="FFFFFF"/>
              </a:buClr>
              <a:buSzPts val="3000"/>
              <a:buNone/>
              <a:defRPr sz="4000">
                <a:solidFill>
                  <a:srgbClr val="FFFFFF"/>
                </a:solidFill>
              </a:defRPr>
            </a:lvl7pPr>
            <a:lvl8pPr lvl="7" rtl="0">
              <a:spcBef>
                <a:spcPts val="0"/>
              </a:spcBef>
              <a:spcAft>
                <a:spcPts val="0"/>
              </a:spcAft>
              <a:buClr>
                <a:srgbClr val="FFFFFF"/>
              </a:buClr>
              <a:buSzPts val="3000"/>
              <a:buNone/>
              <a:defRPr sz="4000">
                <a:solidFill>
                  <a:srgbClr val="FFFFFF"/>
                </a:solidFill>
              </a:defRPr>
            </a:lvl8pPr>
            <a:lvl9pPr lvl="8" rtl="0">
              <a:spcBef>
                <a:spcPts val="0"/>
              </a:spcBef>
              <a:spcAft>
                <a:spcPts val="0"/>
              </a:spcAft>
              <a:buClr>
                <a:srgbClr val="FFFFFF"/>
              </a:buClr>
              <a:buSzPts val="3000"/>
              <a:buNone/>
              <a:defRPr sz="4000">
                <a:solidFill>
                  <a:srgbClr val="FFFFFF"/>
                </a:solidFill>
              </a:defRPr>
            </a:lvl9pPr>
          </a:lstStyle>
          <a:p>
            <a:endParaRPr/>
          </a:p>
        </p:txBody>
      </p:sp>
      <p:sp>
        <p:nvSpPr>
          <p:cNvPr id="258" name="Google Shape;258;p46"/>
          <p:cNvSpPr txBox="1">
            <a:spLocks noGrp="1"/>
          </p:cNvSpPr>
          <p:nvPr>
            <p:ph type="subTitle" idx="1"/>
          </p:nvPr>
        </p:nvSpPr>
        <p:spPr>
          <a:xfrm>
            <a:off x="966600" y="4215367"/>
            <a:ext cx="4401200" cy="10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2133">
                <a:solidFill>
                  <a:srgbClr val="FFFFFF"/>
                </a:solidFill>
              </a:defRPr>
            </a:lvl1pPr>
            <a:lvl2pPr lvl="1" rtl="0">
              <a:lnSpc>
                <a:spcPct val="100000"/>
              </a:lnSpc>
              <a:spcBef>
                <a:spcPts val="0"/>
              </a:spcBef>
              <a:spcAft>
                <a:spcPts val="0"/>
              </a:spcAft>
              <a:buClr>
                <a:srgbClr val="FFFFFF"/>
              </a:buClr>
              <a:buSzPts val="1600"/>
              <a:buNone/>
              <a:defRPr sz="2133">
                <a:solidFill>
                  <a:srgbClr val="FFFFFF"/>
                </a:solidFill>
              </a:defRPr>
            </a:lvl2pPr>
            <a:lvl3pPr lvl="2" rtl="0">
              <a:lnSpc>
                <a:spcPct val="100000"/>
              </a:lnSpc>
              <a:spcBef>
                <a:spcPts val="0"/>
              </a:spcBef>
              <a:spcAft>
                <a:spcPts val="0"/>
              </a:spcAft>
              <a:buClr>
                <a:srgbClr val="FFFFFF"/>
              </a:buClr>
              <a:buSzPts val="1600"/>
              <a:buNone/>
              <a:defRPr sz="2133">
                <a:solidFill>
                  <a:srgbClr val="FFFFFF"/>
                </a:solidFill>
              </a:defRPr>
            </a:lvl3pPr>
            <a:lvl4pPr lvl="3" rtl="0">
              <a:lnSpc>
                <a:spcPct val="100000"/>
              </a:lnSpc>
              <a:spcBef>
                <a:spcPts val="0"/>
              </a:spcBef>
              <a:spcAft>
                <a:spcPts val="0"/>
              </a:spcAft>
              <a:buClr>
                <a:srgbClr val="FFFFFF"/>
              </a:buClr>
              <a:buSzPts val="1600"/>
              <a:buNone/>
              <a:defRPr sz="2133">
                <a:solidFill>
                  <a:srgbClr val="FFFFFF"/>
                </a:solidFill>
              </a:defRPr>
            </a:lvl4pPr>
            <a:lvl5pPr lvl="4" rtl="0">
              <a:lnSpc>
                <a:spcPct val="100000"/>
              </a:lnSpc>
              <a:spcBef>
                <a:spcPts val="0"/>
              </a:spcBef>
              <a:spcAft>
                <a:spcPts val="0"/>
              </a:spcAft>
              <a:buClr>
                <a:srgbClr val="FFFFFF"/>
              </a:buClr>
              <a:buSzPts val="1600"/>
              <a:buNone/>
              <a:defRPr sz="2133">
                <a:solidFill>
                  <a:srgbClr val="FFFFFF"/>
                </a:solidFill>
              </a:defRPr>
            </a:lvl5pPr>
            <a:lvl6pPr lvl="5" rtl="0">
              <a:lnSpc>
                <a:spcPct val="100000"/>
              </a:lnSpc>
              <a:spcBef>
                <a:spcPts val="0"/>
              </a:spcBef>
              <a:spcAft>
                <a:spcPts val="0"/>
              </a:spcAft>
              <a:buClr>
                <a:srgbClr val="FFFFFF"/>
              </a:buClr>
              <a:buSzPts val="1600"/>
              <a:buNone/>
              <a:defRPr sz="2133">
                <a:solidFill>
                  <a:srgbClr val="FFFFFF"/>
                </a:solidFill>
              </a:defRPr>
            </a:lvl6pPr>
            <a:lvl7pPr lvl="6" rtl="0">
              <a:lnSpc>
                <a:spcPct val="100000"/>
              </a:lnSpc>
              <a:spcBef>
                <a:spcPts val="0"/>
              </a:spcBef>
              <a:spcAft>
                <a:spcPts val="0"/>
              </a:spcAft>
              <a:buClr>
                <a:srgbClr val="FFFFFF"/>
              </a:buClr>
              <a:buSzPts val="1600"/>
              <a:buNone/>
              <a:defRPr sz="2133">
                <a:solidFill>
                  <a:srgbClr val="FFFFFF"/>
                </a:solidFill>
              </a:defRPr>
            </a:lvl7pPr>
            <a:lvl8pPr lvl="7" rtl="0">
              <a:lnSpc>
                <a:spcPct val="100000"/>
              </a:lnSpc>
              <a:spcBef>
                <a:spcPts val="0"/>
              </a:spcBef>
              <a:spcAft>
                <a:spcPts val="0"/>
              </a:spcAft>
              <a:buClr>
                <a:srgbClr val="FFFFFF"/>
              </a:buClr>
              <a:buSzPts val="1600"/>
              <a:buNone/>
              <a:defRPr sz="2133">
                <a:solidFill>
                  <a:srgbClr val="FFFFFF"/>
                </a:solidFill>
              </a:defRPr>
            </a:lvl8pPr>
            <a:lvl9pPr lvl="8" rtl="0">
              <a:lnSpc>
                <a:spcPct val="100000"/>
              </a:lnSpc>
              <a:spcBef>
                <a:spcPts val="0"/>
              </a:spcBef>
              <a:spcAft>
                <a:spcPts val="0"/>
              </a:spcAft>
              <a:buClr>
                <a:srgbClr val="FFFFFF"/>
              </a:buClr>
              <a:buSzPts val="1600"/>
              <a:buNone/>
              <a:defRPr sz="2133">
                <a:solidFill>
                  <a:srgbClr val="FFFFFF"/>
                </a:solidFill>
              </a:defRPr>
            </a:lvl9pPr>
          </a:lstStyle>
          <a:p>
            <a:endParaRPr/>
          </a:p>
        </p:txBody>
      </p:sp>
      <p:sp>
        <p:nvSpPr>
          <p:cNvPr id="259" name="Google Shape;259;p46"/>
          <p:cNvSpPr txBox="1">
            <a:spLocks noGrp="1"/>
          </p:cNvSpPr>
          <p:nvPr>
            <p:ph type="body" idx="2"/>
          </p:nvPr>
        </p:nvSpPr>
        <p:spPr>
          <a:xfrm>
            <a:off x="6898967" y="1803500"/>
            <a:ext cx="4499200" cy="40340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SzPts val="1300"/>
              <a:buChar char="●"/>
              <a:defRPr/>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sp>
        <p:nvSpPr>
          <p:cNvPr id="260" name="Google Shape;260;p46"/>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3436294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61"/>
        <p:cNvGrpSpPr/>
        <p:nvPr/>
      </p:nvGrpSpPr>
      <p:grpSpPr>
        <a:xfrm>
          <a:off x="0" y="0"/>
          <a:ext cx="0" cy="0"/>
          <a:chOff x="0" y="0"/>
          <a:chExt cx="0" cy="0"/>
        </a:xfrm>
      </p:grpSpPr>
      <p:sp>
        <p:nvSpPr>
          <p:cNvPr id="262" name="Google Shape;262;p47"/>
          <p:cNvSpPr txBox="1">
            <a:spLocks noGrp="1"/>
          </p:cNvSpPr>
          <p:nvPr>
            <p:ph type="body" idx="1"/>
          </p:nvPr>
        </p:nvSpPr>
        <p:spPr>
          <a:xfrm>
            <a:off x="966600" y="5830068"/>
            <a:ext cx="10263200" cy="614000"/>
          </a:xfrm>
          <a:prstGeom prst="rect">
            <a:avLst/>
          </a:prstGeom>
        </p:spPr>
        <p:txBody>
          <a:bodyPr spcFirstLastPara="1" wrap="square" lIns="91425" tIns="91425" rIns="91425" bIns="91425" anchor="ctr" anchorCtr="0">
            <a:noAutofit/>
          </a:bodyPr>
          <a:lstStyle>
            <a:lvl1pPr marL="609585" lvl="0" indent="-304792" rtl="0">
              <a:lnSpc>
                <a:spcPct val="100000"/>
              </a:lnSpc>
              <a:spcBef>
                <a:spcPts val="0"/>
              </a:spcBef>
              <a:spcAft>
                <a:spcPts val="0"/>
              </a:spcAft>
              <a:buSzPts val="1300"/>
              <a:buNone/>
              <a:defRPr/>
            </a:lvl1pPr>
          </a:lstStyle>
          <a:p>
            <a:endParaRPr/>
          </a:p>
        </p:txBody>
      </p:sp>
      <p:sp>
        <p:nvSpPr>
          <p:cNvPr id="263" name="Google Shape;263;p47"/>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6735528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264"/>
        <p:cNvGrpSpPr/>
        <p:nvPr/>
      </p:nvGrpSpPr>
      <p:grpSpPr>
        <a:xfrm>
          <a:off x="0" y="0"/>
          <a:ext cx="0" cy="0"/>
          <a:chOff x="0" y="0"/>
          <a:chExt cx="0" cy="0"/>
        </a:xfrm>
      </p:grpSpPr>
      <p:grpSp>
        <p:nvGrpSpPr>
          <p:cNvPr id="265" name="Google Shape;265;p48"/>
          <p:cNvGrpSpPr/>
          <p:nvPr/>
        </p:nvGrpSpPr>
        <p:grpSpPr>
          <a:xfrm>
            <a:off x="1107190" y="5558840"/>
            <a:ext cx="994351" cy="61101"/>
            <a:chOff x="4580561" y="2589004"/>
            <a:chExt cx="1064464" cy="25200"/>
          </a:xfrm>
        </p:grpSpPr>
        <p:sp>
          <p:nvSpPr>
            <p:cNvPr id="266" name="Google Shape;266;p4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7" name="Google Shape;267;p4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68" name="Google Shape;268;p48"/>
          <p:cNvSpPr txBox="1">
            <a:spLocks noGrp="1"/>
          </p:cNvSpPr>
          <p:nvPr>
            <p:ph type="title" hasCustomPrompt="1"/>
          </p:nvPr>
        </p:nvSpPr>
        <p:spPr>
          <a:xfrm>
            <a:off x="972600" y="978600"/>
            <a:ext cx="10251200" cy="165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10666">
                <a:solidFill>
                  <a:schemeClr val="lt1"/>
                </a:solidFill>
              </a:defRPr>
            </a:lvl1pPr>
            <a:lvl2pPr lvl="1" rtl="0">
              <a:spcBef>
                <a:spcPts val="0"/>
              </a:spcBef>
              <a:spcAft>
                <a:spcPts val="0"/>
              </a:spcAft>
              <a:buClr>
                <a:schemeClr val="lt1"/>
              </a:buClr>
              <a:buSzPts val="8000"/>
              <a:buNone/>
              <a:defRPr sz="10666">
                <a:solidFill>
                  <a:schemeClr val="lt1"/>
                </a:solidFill>
              </a:defRPr>
            </a:lvl2pPr>
            <a:lvl3pPr lvl="2" rtl="0">
              <a:spcBef>
                <a:spcPts val="0"/>
              </a:spcBef>
              <a:spcAft>
                <a:spcPts val="0"/>
              </a:spcAft>
              <a:buClr>
                <a:schemeClr val="lt1"/>
              </a:buClr>
              <a:buSzPts val="8000"/>
              <a:buNone/>
              <a:defRPr sz="10666">
                <a:solidFill>
                  <a:schemeClr val="lt1"/>
                </a:solidFill>
              </a:defRPr>
            </a:lvl3pPr>
            <a:lvl4pPr lvl="3" rtl="0">
              <a:spcBef>
                <a:spcPts val="0"/>
              </a:spcBef>
              <a:spcAft>
                <a:spcPts val="0"/>
              </a:spcAft>
              <a:buClr>
                <a:schemeClr val="lt1"/>
              </a:buClr>
              <a:buSzPts val="8000"/>
              <a:buNone/>
              <a:defRPr sz="10666">
                <a:solidFill>
                  <a:schemeClr val="lt1"/>
                </a:solidFill>
              </a:defRPr>
            </a:lvl4pPr>
            <a:lvl5pPr lvl="4" rtl="0">
              <a:spcBef>
                <a:spcPts val="0"/>
              </a:spcBef>
              <a:spcAft>
                <a:spcPts val="0"/>
              </a:spcAft>
              <a:buClr>
                <a:schemeClr val="lt1"/>
              </a:buClr>
              <a:buSzPts val="8000"/>
              <a:buNone/>
              <a:defRPr sz="10666">
                <a:solidFill>
                  <a:schemeClr val="lt1"/>
                </a:solidFill>
              </a:defRPr>
            </a:lvl5pPr>
            <a:lvl6pPr lvl="5" rtl="0">
              <a:spcBef>
                <a:spcPts val="0"/>
              </a:spcBef>
              <a:spcAft>
                <a:spcPts val="0"/>
              </a:spcAft>
              <a:buClr>
                <a:schemeClr val="lt1"/>
              </a:buClr>
              <a:buSzPts val="8000"/>
              <a:buNone/>
              <a:defRPr sz="10666">
                <a:solidFill>
                  <a:schemeClr val="lt1"/>
                </a:solidFill>
              </a:defRPr>
            </a:lvl6pPr>
            <a:lvl7pPr lvl="6" rtl="0">
              <a:spcBef>
                <a:spcPts val="0"/>
              </a:spcBef>
              <a:spcAft>
                <a:spcPts val="0"/>
              </a:spcAft>
              <a:buClr>
                <a:schemeClr val="lt1"/>
              </a:buClr>
              <a:buSzPts val="8000"/>
              <a:buNone/>
              <a:defRPr sz="10666">
                <a:solidFill>
                  <a:schemeClr val="lt1"/>
                </a:solidFill>
              </a:defRPr>
            </a:lvl7pPr>
            <a:lvl8pPr lvl="7" rtl="0">
              <a:spcBef>
                <a:spcPts val="0"/>
              </a:spcBef>
              <a:spcAft>
                <a:spcPts val="0"/>
              </a:spcAft>
              <a:buClr>
                <a:schemeClr val="lt1"/>
              </a:buClr>
              <a:buSzPts val="8000"/>
              <a:buNone/>
              <a:defRPr sz="10666">
                <a:solidFill>
                  <a:schemeClr val="lt1"/>
                </a:solidFill>
              </a:defRPr>
            </a:lvl8pPr>
            <a:lvl9pPr lvl="8" rtl="0">
              <a:spcBef>
                <a:spcPts val="0"/>
              </a:spcBef>
              <a:spcAft>
                <a:spcPts val="0"/>
              </a:spcAft>
              <a:buClr>
                <a:schemeClr val="lt1"/>
              </a:buClr>
              <a:buSzPts val="8000"/>
              <a:buNone/>
              <a:defRPr sz="10666">
                <a:solidFill>
                  <a:schemeClr val="lt1"/>
                </a:solidFill>
              </a:defRPr>
            </a:lvl9pPr>
          </a:lstStyle>
          <a:p>
            <a:r>
              <a:t>xx%</a:t>
            </a:r>
          </a:p>
        </p:txBody>
      </p:sp>
      <p:sp>
        <p:nvSpPr>
          <p:cNvPr id="269" name="Google Shape;269;p48"/>
          <p:cNvSpPr txBox="1">
            <a:spLocks noGrp="1"/>
          </p:cNvSpPr>
          <p:nvPr>
            <p:ph type="body" idx="1"/>
          </p:nvPr>
        </p:nvSpPr>
        <p:spPr>
          <a:xfrm>
            <a:off x="972600" y="3030517"/>
            <a:ext cx="10251200" cy="21072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Clr>
                <a:schemeClr val="lt1"/>
              </a:buClr>
              <a:buSzPts val="1300"/>
              <a:buChar char="●"/>
              <a:defRPr>
                <a:solidFill>
                  <a:schemeClr val="lt1"/>
                </a:solidFill>
              </a:defRPr>
            </a:lvl1pPr>
            <a:lvl2pPr marL="1219170" lvl="1" indent="-397923" rtl="0">
              <a:spcBef>
                <a:spcPts val="2133"/>
              </a:spcBef>
              <a:spcAft>
                <a:spcPts val="0"/>
              </a:spcAft>
              <a:buClr>
                <a:schemeClr val="lt1"/>
              </a:buClr>
              <a:buSzPts val="1100"/>
              <a:buChar char="○"/>
              <a:defRPr>
                <a:solidFill>
                  <a:schemeClr val="lt1"/>
                </a:solidFill>
              </a:defRPr>
            </a:lvl2pPr>
            <a:lvl3pPr marL="1828754" lvl="2" indent="-397923" rtl="0">
              <a:spcBef>
                <a:spcPts val="2133"/>
              </a:spcBef>
              <a:spcAft>
                <a:spcPts val="0"/>
              </a:spcAft>
              <a:buClr>
                <a:schemeClr val="lt1"/>
              </a:buClr>
              <a:buSzPts val="1100"/>
              <a:buChar char="■"/>
              <a:defRPr>
                <a:solidFill>
                  <a:schemeClr val="lt1"/>
                </a:solidFill>
              </a:defRPr>
            </a:lvl3pPr>
            <a:lvl4pPr marL="2438339" lvl="3" indent="-397923" rtl="0">
              <a:spcBef>
                <a:spcPts val="2133"/>
              </a:spcBef>
              <a:spcAft>
                <a:spcPts val="0"/>
              </a:spcAft>
              <a:buClr>
                <a:schemeClr val="lt1"/>
              </a:buClr>
              <a:buSzPts val="1100"/>
              <a:buChar char="●"/>
              <a:defRPr>
                <a:solidFill>
                  <a:schemeClr val="lt1"/>
                </a:solidFill>
              </a:defRPr>
            </a:lvl4pPr>
            <a:lvl5pPr marL="3047924" lvl="4" indent="-397923" rtl="0">
              <a:spcBef>
                <a:spcPts val="2133"/>
              </a:spcBef>
              <a:spcAft>
                <a:spcPts val="0"/>
              </a:spcAft>
              <a:buClr>
                <a:schemeClr val="lt1"/>
              </a:buClr>
              <a:buSzPts val="1100"/>
              <a:buChar char="○"/>
              <a:defRPr>
                <a:solidFill>
                  <a:schemeClr val="lt1"/>
                </a:solidFill>
              </a:defRPr>
            </a:lvl5pPr>
            <a:lvl6pPr marL="3657509" lvl="5" indent="-397923" rtl="0">
              <a:spcBef>
                <a:spcPts val="2133"/>
              </a:spcBef>
              <a:spcAft>
                <a:spcPts val="0"/>
              </a:spcAft>
              <a:buClr>
                <a:schemeClr val="lt1"/>
              </a:buClr>
              <a:buSzPts val="1100"/>
              <a:buChar char="■"/>
              <a:defRPr>
                <a:solidFill>
                  <a:schemeClr val="lt1"/>
                </a:solidFill>
              </a:defRPr>
            </a:lvl6pPr>
            <a:lvl7pPr marL="4267093" lvl="6" indent="-397923" rtl="0">
              <a:spcBef>
                <a:spcPts val="2133"/>
              </a:spcBef>
              <a:spcAft>
                <a:spcPts val="0"/>
              </a:spcAft>
              <a:buClr>
                <a:schemeClr val="lt1"/>
              </a:buClr>
              <a:buSzPts val="1100"/>
              <a:buChar char="●"/>
              <a:defRPr>
                <a:solidFill>
                  <a:schemeClr val="lt1"/>
                </a:solidFill>
              </a:defRPr>
            </a:lvl7pPr>
            <a:lvl8pPr marL="4876678" lvl="7" indent="-397923" rtl="0">
              <a:spcBef>
                <a:spcPts val="2133"/>
              </a:spcBef>
              <a:spcAft>
                <a:spcPts val="0"/>
              </a:spcAft>
              <a:buClr>
                <a:schemeClr val="lt1"/>
              </a:buClr>
              <a:buSzPts val="1100"/>
              <a:buChar char="○"/>
              <a:defRPr>
                <a:solidFill>
                  <a:schemeClr val="lt1"/>
                </a:solidFill>
              </a:defRPr>
            </a:lvl8pPr>
            <a:lvl9pPr marL="5486263" lvl="8" indent="-397923" rtl="0">
              <a:spcBef>
                <a:spcPts val="2133"/>
              </a:spcBef>
              <a:spcAft>
                <a:spcPts val="2133"/>
              </a:spcAft>
              <a:buClr>
                <a:schemeClr val="lt1"/>
              </a:buClr>
              <a:buSzPts val="1100"/>
              <a:buChar char="■"/>
              <a:defRPr>
                <a:solidFill>
                  <a:schemeClr val="lt1"/>
                </a:solidFill>
              </a:defRPr>
            </a:lvl9pPr>
          </a:lstStyle>
          <a:p>
            <a:endParaRPr/>
          </a:p>
        </p:txBody>
      </p:sp>
      <p:sp>
        <p:nvSpPr>
          <p:cNvPr id="270" name="Google Shape;270;p48"/>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419799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49"/>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327240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FFFFF"/>
        </a:solidFill>
        <a:effectLst/>
      </p:bgPr>
    </p:bg>
    <p:spTree>
      <p:nvGrpSpPr>
        <p:cNvPr id="1" name="Shape 273"/>
        <p:cNvGrpSpPr/>
        <p:nvPr/>
      </p:nvGrpSpPr>
      <p:grpSpPr>
        <a:xfrm>
          <a:off x="0" y="0"/>
          <a:ext cx="0" cy="0"/>
          <a:chOff x="0" y="0"/>
          <a:chExt cx="0" cy="0"/>
        </a:xfrm>
      </p:grpSpPr>
      <p:sp>
        <p:nvSpPr>
          <p:cNvPr id="274" name="Google Shape;274;p50"/>
          <p:cNvSpPr/>
          <p:nvPr/>
        </p:nvSpPr>
        <p:spPr>
          <a:xfrm>
            <a:off x="0" y="0"/>
            <a:ext cx="12192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5" name="Google Shape;275;p50"/>
          <p:cNvSpPr/>
          <p:nvPr/>
        </p:nvSpPr>
        <p:spPr>
          <a:xfrm>
            <a:off x="898400" y="719000"/>
            <a:ext cx="10395200" cy="5420000"/>
          </a:xfrm>
          <a:prstGeom prst="rect">
            <a:avLst/>
          </a:prstGeom>
          <a:solidFill>
            <a:srgbClr val="FFFFFF"/>
          </a:solidFill>
          <a:ln w="114300" cap="flat" cmpd="thinThick">
            <a:solidFill>
              <a:srgbClr val="FFFFFF"/>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6" name="Google Shape;276;p50"/>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rgbClr val="FFFFFF"/>
                </a:solidFill>
              </a:defRPr>
            </a:lvl1pPr>
            <a:lvl2pPr lvl="1" algn="r">
              <a:lnSpc>
                <a:spcPct val="100000"/>
              </a:lnSpc>
              <a:spcAft>
                <a:spcPts val="0"/>
              </a:spcAft>
              <a:buNone/>
              <a:defRPr sz="1333">
                <a:solidFill>
                  <a:srgbClr val="FFFFFF"/>
                </a:solidFill>
              </a:defRPr>
            </a:lvl2pPr>
            <a:lvl3pPr lvl="2" algn="r">
              <a:lnSpc>
                <a:spcPct val="100000"/>
              </a:lnSpc>
              <a:spcAft>
                <a:spcPts val="0"/>
              </a:spcAft>
              <a:buNone/>
              <a:defRPr sz="1333">
                <a:solidFill>
                  <a:srgbClr val="FFFFFF"/>
                </a:solidFill>
              </a:defRPr>
            </a:lvl3pPr>
            <a:lvl4pPr lvl="3" algn="r">
              <a:lnSpc>
                <a:spcPct val="100000"/>
              </a:lnSpc>
              <a:spcAft>
                <a:spcPts val="0"/>
              </a:spcAft>
              <a:buNone/>
              <a:defRPr sz="1333">
                <a:solidFill>
                  <a:srgbClr val="FFFFFF"/>
                </a:solidFill>
              </a:defRPr>
            </a:lvl4pPr>
            <a:lvl5pPr lvl="4" algn="r">
              <a:lnSpc>
                <a:spcPct val="100000"/>
              </a:lnSpc>
              <a:spcAft>
                <a:spcPts val="0"/>
              </a:spcAft>
              <a:buNone/>
              <a:defRPr sz="1333">
                <a:solidFill>
                  <a:srgbClr val="FFFFFF"/>
                </a:solidFill>
              </a:defRPr>
            </a:lvl5pPr>
            <a:lvl6pPr lvl="5" algn="r">
              <a:lnSpc>
                <a:spcPct val="100000"/>
              </a:lnSpc>
              <a:spcAft>
                <a:spcPts val="0"/>
              </a:spcAft>
              <a:buNone/>
              <a:defRPr sz="1333">
                <a:solidFill>
                  <a:srgbClr val="FFFFFF"/>
                </a:solidFill>
              </a:defRPr>
            </a:lvl6pPr>
            <a:lvl7pPr lvl="6" algn="r">
              <a:lnSpc>
                <a:spcPct val="100000"/>
              </a:lnSpc>
              <a:spcAft>
                <a:spcPts val="0"/>
              </a:spcAft>
              <a:buNone/>
              <a:defRPr sz="1333">
                <a:solidFill>
                  <a:srgbClr val="FFFFFF"/>
                </a:solidFill>
              </a:defRPr>
            </a:lvl7pPr>
            <a:lvl8pPr lvl="7" algn="r">
              <a:lnSpc>
                <a:spcPct val="100000"/>
              </a:lnSpc>
              <a:spcAft>
                <a:spcPts val="0"/>
              </a:spcAft>
              <a:buNone/>
              <a:defRPr sz="1333">
                <a:solidFill>
                  <a:srgbClr val="FFFFFF"/>
                </a:solidFill>
              </a:defRPr>
            </a:lvl8pPr>
            <a:lvl9pPr lvl="8" algn="r">
              <a:lnSpc>
                <a:spcPct val="100000"/>
              </a:lnSpc>
              <a:spcAft>
                <a:spcPts val="0"/>
              </a:spcAft>
              <a:buNone/>
              <a:defRPr sz="1333">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35833514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277"/>
        <p:cNvGrpSpPr/>
        <p:nvPr/>
      </p:nvGrpSpPr>
      <p:grpSpPr>
        <a:xfrm>
          <a:off x="0" y="0"/>
          <a:ext cx="0" cy="0"/>
          <a:chOff x="0" y="0"/>
          <a:chExt cx="0" cy="0"/>
        </a:xfrm>
      </p:grpSpPr>
      <p:sp>
        <p:nvSpPr>
          <p:cNvPr id="278" name="Google Shape;278;p51"/>
          <p:cNvSpPr/>
          <p:nvPr/>
        </p:nvSpPr>
        <p:spPr>
          <a:xfrm>
            <a:off x="0" y="0"/>
            <a:ext cx="12192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9" name="Google Shape;279;p51"/>
          <p:cNvSpPr/>
          <p:nvPr/>
        </p:nvSpPr>
        <p:spPr>
          <a:xfrm>
            <a:off x="33" y="0"/>
            <a:ext cx="12191976" cy="4370400"/>
          </a:xfrm>
          <a:prstGeom prst="flowChartDocumen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80" name="Google Shape;280;p51"/>
          <p:cNvSpPr txBox="1">
            <a:spLocks noGrp="1"/>
          </p:cNvSpPr>
          <p:nvPr>
            <p:ph type="ctrTitle"/>
          </p:nvPr>
        </p:nvSpPr>
        <p:spPr>
          <a:xfrm>
            <a:off x="415600" y="4717067"/>
            <a:ext cx="10796800" cy="13412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4000">
                <a:solidFill>
                  <a:srgbClr val="FFFFFF"/>
                </a:solidFill>
              </a:defRPr>
            </a:lvl1pPr>
            <a:lvl2pPr lvl="1" algn="l">
              <a:lnSpc>
                <a:spcPct val="100000"/>
              </a:lnSpc>
              <a:spcBef>
                <a:spcPts val="0"/>
              </a:spcBef>
              <a:spcAft>
                <a:spcPts val="0"/>
              </a:spcAft>
              <a:buClr>
                <a:srgbClr val="FFFFFF"/>
              </a:buClr>
              <a:buSzPts val="3000"/>
              <a:buNone/>
              <a:defRPr sz="4000">
                <a:solidFill>
                  <a:srgbClr val="FFFFFF"/>
                </a:solidFill>
              </a:defRPr>
            </a:lvl2pPr>
            <a:lvl3pPr lvl="2" algn="l">
              <a:lnSpc>
                <a:spcPct val="100000"/>
              </a:lnSpc>
              <a:spcBef>
                <a:spcPts val="0"/>
              </a:spcBef>
              <a:spcAft>
                <a:spcPts val="0"/>
              </a:spcAft>
              <a:buClr>
                <a:srgbClr val="FFFFFF"/>
              </a:buClr>
              <a:buSzPts val="3000"/>
              <a:buNone/>
              <a:defRPr sz="4000">
                <a:solidFill>
                  <a:srgbClr val="FFFFFF"/>
                </a:solidFill>
              </a:defRPr>
            </a:lvl3pPr>
            <a:lvl4pPr lvl="3" algn="l">
              <a:lnSpc>
                <a:spcPct val="100000"/>
              </a:lnSpc>
              <a:spcBef>
                <a:spcPts val="0"/>
              </a:spcBef>
              <a:spcAft>
                <a:spcPts val="0"/>
              </a:spcAft>
              <a:buClr>
                <a:srgbClr val="FFFFFF"/>
              </a:buClr>
              <a:buSzPts val="3000"/>
              <a:buNone/>
              <a:defRPr sz="4000">
                <a:solidFill>
                  <a:srgbClr val="FFFFFF"/>
                </a:solidFill>
              </a:defRPr>
            </a:lvl4pPr>
            <a:lvl5pPr lvl="4" algn="l">
              <a:lnSpc>
                <a:spcPct val="100000"/>
              </a:lnSpc>
              <a:spcBef>
                <a:spcPts val="0"/>
              </a:spcBef>
              <a:spcAft>
                <a:spcPts val="0"/>
              </a:spcAft>
              <a:buClr>
                <a:srgbClr val="FFFFFF"/>
              </a:buClr>
              <a:buSzPts val="3000"/>
              <a:buNone/>
              <a:defRPr sz="4000">
                <a:solidFill>
                  <a:srgbClr val="FFFFFF"/>
                </a:solidFill>
              </a:defRPr>
            </a:lvl5pPr>
            <a:lvl6pPr lvl="5" algn="l">
              <a:lnSpc>
                <a:spcPct val="100000"/>
              </a:lnSpc>
              <a:spcBef>
                <a:spcPts val="0"/>
              </a:spcBef>
              <a:spcAft>
                <a:spcPts val="0"/>
              </a:spcAft>
              <a:buClr>
                <a:srgbClr val="FFFFFF"/>
              </a:buClr>
              <a:buSzPts val="3000"/>
              <a:buNone/>
              <a:defRPr sz="4000">
                <a:solidFill>
                  <a:srgbClr val="FFFFFF"/>
                </a:solidFill>
              </a:defRPr>
            </a:lvl6pPr>
            <a:lvl7pPr lvl="6" algn="l">
              <a:lnSpc>
                <a:spcPct val="100000"/>
              </a:lnSpc>
              <a:spcBef>
                <a:spcPts val="0"/>
              </a:spcBef>
              <a:spcAft>
                <a:spcPts val="0"/>
              </a:spcAft>
              <a:buClr>
                <a:srgbClr val="FFFFFF"/>
              </a:buClr>
              <a:buSzPts val="3000"/>
              <a:buNone/>
              <a:defRPr sz="4000">
                <a:solidFill>
                  <a:srgbClr val="FFFFFF"/>
                </a:solidFill>
              </a:defRPr>
            </a:lvl7pPr>
            <a:lvl8pPr lvl="7" algn="l">
              <a:lnSpc>
                <a:spcPct val="100000"/>
              </a:lnSpc>
              <a:spcBef>
                <a:spcPts val="0"/>
              </a:spcBef>
              <a:spcAft>
                <a:spcPts val="0"/>
              </a:spcAft>
              <a:buClr>
                <a:srgbClr val="FFFFFF"/>
              </a:buClr>
              <a:buSzPts val="3000"/>
              <a:buNone/>
              <a:defRPr sz="4000">
                <a:solidFill>
                  <a:srgbClr val="FFFFFF"/>
                </a:solidFill>
              </a:defRPr>
            </a:lvl8pPr>
            <a:lvl9pPr lvl="8" algn="l">
              <a:lnSpc>
                <a:spcPct val="100000"/>
              </a:lnSpc>
              <a:spcBef>
                <a:spcPts val="0"/>
              </a:spcBef>
              <a:spcAft>
                <a:spcPts val="0"/>
              </a:spcAft>
              <a:buClr>
                <a:srgbClr val="FFFFFF"/>
              </a:buClr>
              <a:buSzPts val="3000"/>
              <a:buNone/>
              <a:defRPr sz="4000">
                <a:solidFill>
                  <a:srgbClr val="FFFFFF"/>
                </a:solidFill>
              </a:defRPr>
            </a:lvl9pPr>
          </a:lstStyle>
          <a:p>
            <a:endParaRPr/>
          </a:p>
        </p:txBody>
      </p:sp>
      <p:sp>
        <p:nvSpPr>
          <p:cNvPr id="281" name="Google Shape;281;p51"/>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rgbClr val="FFFFFF"/>
                </a:solidFill>
              </a:defRPr>
            </a:lvl1pPr>
            <a:lvl2pPr lvl="1" algn="r">
              <a:lnSpc>
                <a:spcPct val="100000"/>
              </a:lnSpc>
              <a:spcAft>
                <a:spcPts val="0"/>
              </a:spcAft>
              <a:buNone/>
              <a:defRPr sz="1333">
                <a:solidFill>
                  <a:srgbClr val="FFFFFF"/>
                </a:solidFill>
              </a:defRPr>
            </a:lvl2pPr>
            <a:lvl3pPr lvl="2" algn="r">
              <a:lnSpc>
                <a:spcPct val="100000"/>
              </a:lnSpc>
              <a:spcAft>
                <a:spcPts val="0"/>
              </a:spcAft>
              <a:buNone/>
              <a:defRPr sz="1333">
                <a:solidFill>
                  <a:srgbClr val="FFFFFF"/>
                </a:solidFill>
              </a:defRPr>
            </a:lvl3pPr>
            <a:lvl4pPr lvl="3" algn="r">
              <a:lnSpc>
                <a:spcPct val="100000"/>
              </a:lnSpc>
              <a:spcAft>
                <a:spcPts val="0"/>
              </a:spcAft>
              <a:buNone/>
              <a:defRPr sz="1333">
                <a:solidFill>
                  <a:srgbClr val="FFFFFF"/>
                </a:solidFill>
              </a:defRPr>
            </a:lvl4pPr>
            <a:lvl5pPr lvl="4" algn="r">
              <a:lnSpc>
                <a:spcPct val="100000"/>
              </a:lnSpc>
              <a:spcAft>
                <a:spcPts val="0"/>
              </a:spcAft>
              <a:buNone/>
              <a:defRPr sz="1333">
                <a:solidFill>
                  <a:srgbClr val="FFFFFF"/>
                </a:solidFill>
              </a:defRPr>
            </a:lvl5pPr>
            <a:lvl6pPr lvl="5" algn="r">
              <a:lnSpc>
                <a:spcPct val="100000"/>
              </a:lnSpc>
              <a:spcAft>
                <a:spcPts val="0"/>
              </a:spcAft>
              <a:buNone/>
              <a:defRPr sz="1333">
                <a:solidFill>
                  <a:srgbClr val="FFFFFF"/>
                </a:solidFill>
              </a:defRPr>
            </a:lvl6pPr>
            <a:lvl7pPr lvl="6" algn="r">
              <a:lnSpc>
                <a:spcPct val="100000"/>
              </a:lnSpc>
              <a:spcAft>
                <a:spcPts val="0"/>
              </a:spcAft>
              <a:buNone/>
              <a:defRPr sz="1333">
                <a:solidFill>
                  <a:srgbClr val="FFFFFF"/>
                </a:solidFill>
              </a:defRPr>
            </a:lvl7pPr>
            <a:lvl8pPr lvl="7" algn="r">
              <a:lnSpc>
                <a:spcPct val="100000"/>
              </a:lnSpc>
              <a:spcAft>
                <a:spcPts val="0"/>
              </a:spcAft>
              <a:buNone/>
              <a:defRPr sz="1333">
                <a:solidFill>
                  <a:srgbClr val="FFFFFF"/>
                </a:solidFill>
              </a:defRPr>
            </a:lvl8pPr>
            <a:lvl9pPr lvl="8" algn="r">
              <a:lnSpc>
                <a:spcPct val="100000"/>
              </a:lnSpc>
              <a:spcAft>
                <a:spcPts val="0"/>
              </a:spcAft>
              <a:buNone/>
              <a:defRPr sz="1333">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20285770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3">
  <p:cSld name="Custom layout 3">
    <p:spTree>
      <p:nvGrpSpPr>
        <p:cNvPr id="1" name="Shape 282"/>
        <p:cNvGrpSpPr/>
        <p:nvPr/>
      </p:nvGrpSpPr>
      <p:grpSpPr>
        <a:xfrm>
          <a:off x="0" y="0"/>
          <a:ext cx="0" cy="0"/>
          <a:chOff x="0" y="0"/>
          <a:chExt cx="0" cy="0"/>
        </a:xfrm>
      </p:grpSpPr>
      <p:sp>
        <p:nvSpPr>
          <p:cNvPr id="283" name="Google Shape;283;p52"/>
          <p:cNvSpPr/>
          <p:nvPr/>
        </p:nvSpPr>
        <p:spPr>
          <a:xfrm>
            <a:off x="0" y="0"/>
            <a:ext cx="12192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84" name="Google Shape;284;p52"/>
          <p:cNvSpPr/>
          <p:nvPr/>
        </p:nvSpPr>
        <p:spPr>
          <a:xfrm>
            <a:off x="33" y="0"/>
            <a:ext cx="12191976" cy="4370400"/>
          </a:xfrm>
          <a:prstGeom prst="flowChartDocumen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85" name="Google Shape;285;p52"/>
          <p:cNvSpPr txBox="1">
            <a:spLocks noGrp="1"/>
          </p:cNvSpPr>
          <p:nvPr>
            <p:ph type="ctrTitle"/>
          </p:nvPr>
        </p:nvSpPr>
        <p:spPr>
          <a:xfrm>
            <a:off x="415600" y="4717067"/>
            <a:ext cx="10796800" cy="13412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4000">
                <a:solidFill>
                  <a:srgbClr val="FFFFFF"/>
                </a:solidFill>
              </a:defRPr>
            </a:lvl1pPr>
            <a:lvl2pPr lvl="1" algn="l">
              <a:lnSpc>
                <a:spcPct val="100000"/>
              </a:lnSpc>
              <a:spcBef>
                <a:spcPts val="0"/>
              </a:spcBef>
              <a:spcAft>
                <a:spcPts val="0"/>
              </a:spcAft>
              <a:buClr>
                <a:srgbClr val="FFFFFF"/>
              </a:buClr>
              <a:buSzPts val="3000"/>
              <a:buNone/>
              <a:defRPr sz="4000">
                <a:solidFill>
                  <a:srgbClr val="FFFFFF"/>
                </a:solidFill>
              </a:defRPr>
            </a:lvl2pPr>
            <a:lvl3pPr lvl="2" algn="l">
              <a:lnSpc>
                <a:spcPct val="100000"/>
              </a:lnSpc>
              <a:spcBef>
                <a:spcPts val="0"/>
              </a:spcBef>
              <a:spcAft>
                <a:spcPts val="0"/>
              </a:spcAft>
              <a:buClr>
                <a:srgbClr val="FFFFFF"/>
              </a:buClr>
              <a:buSzPts val="3000"/>
              <a:buNone/>
              <a:defRPr sz="4000">
                <a:solidFill>
                  <a:srgbClr val="FFFFFF"/>
                </a:solidFill>
              </a:defRPr>
            </a:lvl3pPr>
            <a:lvl4pPr lvl="3" algn="l">
              <a:lnSpc>
                <a:spcPct val="100000"/>
              </a:lnSpc>
              <a:spcBef>
                <a:spcPts val="0"/>
              </a:spcBef>
              <a:spcAft>
                <a:spcPts val="0"/>
              </a:spcAft>
              <a:buClr>
                <a:srgbClr val="FFFFFF"/>
              </a:buClr>
              <a:buSzPts val="3000"/>
              <a:buNone/>
              <a:defRPr sz="4000">
                <a:solidFill>
                  <a:srgbClr val="FFFFFF"/>
                </a:solidFill>
              </a:defRPr>
            </a:lvl4pPr>
            <a:lvl5pPr lvl="4" algn="l">
              <a:lnSpc>
                <a:spcPct val="100000"/>
              </a:lnSpc>
              <a:spcBef>
                <a:spcPts val="0"/>
              </a:spcBef>
              <a:spcAft>
                <a:spcPts val="0"/>
              </a:spcAft>
              <a:buClr>
                <a:srgbClr val="FFFFFF"/>
              </a:buClr>
              <a:buSzPts val="3000"/>
              <a:buNone/>
              <a:defRPr sz="4000">
                <a:solidFill>
                  <a:srgbClr val="FFFFFF"/>
                </a:solidFill>
              </a:defRPr>
            </a:lvl5pPr>
            <a:lvl6pPr lvl="5" algn="l">
              <a:lnSpc>
                <a:spcPct val="100000"/>
              </a:lnSpc>
              <a:spcBef>
                <a:spcPts val="0"/>
              </a:spcBef>
              <a:spcAft>
                <a:spcPts val="0"/>
              </a:spcAft>
              <a:buClr>
                <a:srgbClr val="FFFFFF"/>
              </a:buClr>
              <a:buSzPts val="3000"/>
              <a:buNone/>
              <a:defRPr sz="4000">
                <a:solidFill>
                  <a:srgbClr val="FFFFFF"/>
                </a:solidFill>
              </a:defRPr>
            </a:lvl6pPr>
            <a:lvl7pPr lvl="6" algn="l">
              <a:lnSpc>
                <a:spcPct val="100000"/>
              </a:lnSpc>
              <a:spcBef>
                <a:spcPts val="0"/>
              </a:spcBef>
              <a:spcAft>
                <a:spcPts val="0"/>
              </a:spcAft>
              <a:buClr>
                <a:srgbClr val="FFFFFF"/>
              </a:buClr>
              <a:buSzPts val="3000"/>
              <a:buNone/>
              <a:defRPr sz="4000">
                <a:solidFill>
                  <a:srgbClr val="FFFFFF"/>
                </a:solidFill>
              </a:defRPr>
            </a:lvl7pPr>
            <a:lvl8pPr lvl="7" algn="l">
              <a:lnSpc>
                <a:spcPct val="100000"/>
              </a:lnSpc>
              <a:spcBef>
                <a:spcPts val="0"/>
              </a:spcBef>
              <a:spcAft>
                <a:spcPts val="0"/>
              </a:spcAft>
              <a:buClr>
                <a:srgbClr val="FFFFFF"/>
              </a:buClr>
              <a:buSzPts val="3000"/>
              <a:buNone/>
              <a:defRPr sz="4000">
                <a:solidFill>
                  <a:srgbClr val="FFFFFF"/>
                </a:solidFill>
              </a:defRPr>
            </a:lvl8pPr>
            <a:lvl9pPr lvl="8" algn="l">
              <a:lnSpc>
                <a:spcPct val="100000"/>
              </a:lnSpc>
              <a:spcBef>
                <a:spcPts val="0"/>
              </a:spcBef>
              <a:spcAft>
                <a:spcPts val="0"/>
              </a:spcAft>
              <a:buClr>
                <a:srgbClr val="FFFFFF"/>
              </a:buClr>
              <a:buSzPts val="3000"/>
              <a:buNone/>
              <a:defRPr sz="4000">
                <a:solidFill>
                  <a:srgbClr val="FFFFFF"/>
                </a:solidFill>
              </a:defRPr>
            </a:lvl9pPr>
          </a:lstStyle>
          <a:p>
            <a:endParaRPr/>
          </a:p>
        </p:txBody>
      </p:sp>
      <p:sp>
        <p:nvSpPr>
          <p:cNvPr id="286" name="Google Shape;286;p52"/>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rgbClr val="FFFFFF"/>
                </a:solidFill>
              </a:defRPr>
            </a:lvl1pPr>
            <a:lvl2pPr lvl="1" algn="r">
              <a:lnSpc>
                <a:spcPct val="100000"/>
              </a:lnSpc>
              <a:spcAft>
                <a:spcPts val="0"/>
              </a:spcAft>
              <a:buNone/>
              <a:defRPr sz="1333">
                <a:solidFill>
                  <a:srgbClr val="FFFFFF"/>
                </a:solidFill>
              </a:defRPr>
            </a:lvl2pPr>
            <a:lvl3pPr lvl="2" algn="r">
              <a:lnSpc>
                <a:spcPct val="100000"/>
              </a:lnSpc>
              <a:spcAft>
                <a:spcPts val="0"/>
              </a:spcAft>
              <a:buNone/>
              <a:defRPr sz="1333">
                <a:solidFill>
                  <a:srgbClr val="FFFFFF"/>
                </a:solidFill>
              </a:defRPr>
            </a:lvl3pPr>
            <a:lvl4pPr lvl="3" algn="r">
              <a:lnSpc>
                <a:spcPct val="100000"/>
              </a:lnSpc>
              <a:spcAft>
                <a:spcPts val="0"/>
              </a:spcAft>
              <a:buNone/>
              <a:defRPr sz="1333">
                <a:solidFill>
                  <a:srgbClr val="FFFFFF"/>
                </a:solidFill>
              </a:defRPr>
            </a:lvl4pPr>
            <a:lvl5pPr lvl="4" algn="r">
              <a:lnSpc>
                <a:spcPct val="100000"/>
              </a:lnSpc>
              <a:spcAft>
                <a:spcPts val="0"/>
              </a:spcAft>
              <a:buNone/>
              <a:defRPr sz="1333">
                <a:solidFill>
                  <a:srgbClr val="FFFFFF"/>
                </a:solidFill>
              </a:defRPr>
            </a:lvl5pPr>
            <a:lvl6pPr lvl="5" algn="r">
              <a:lnSpc>
                <a:spcPct val="100000"/>
              </a:lnSpc>
              <a:spcAft>
                <a:spcPts val="0"/>
              </a:spcAft>
              <a:buNone/>
              <a:defRPr sz="1333">
                <a:solidFill>
                  <a:srgbClr val="FFFFFF"/>
                </a:solidFill>
              </a:defRPr>
            </a:lvl6pPr>
            <a:lvl7pPr lvl="6" algn="r">
              <a:lnSpc>
                <a:spcPct val="100000"/>
              </a:lnSpc>
              <a:spcAft>
                <a:spcPts val="0"/>
              </a:spcAft>
              <a:buNone/>
              <a:defRPr sz="1333">
                <a:solidFill>
                  <a:srgbClr val="FFFFFF"/>
                </a:solidFill>
              </a:defRPr>
            </a:lvl7pPr>
            <a:lvl8pPr lvl="7" algn="r">
              <a:lnSpc>
                <a:spcPct val="100000"/>
              </a:lnSpc>
              <a:spcAft>
                <a:spcPts val="0"/>
              </a:spcAft>
              <a:buNone/>
              <a:defRPr sz="1333">
                <a:solidFill>
                  <a:srgbClr val="FFFFFF"/>
                </a:solidFill>
              </a:defRPr>
            </a:lvl8pPr>
            <a:lvl9pPr lvl="8" algn="r">
              <a:lnSpc>
                <a:spcPct val="100000"/>
              </a:lnSpc>
              <a:spcAft>
                <a:spcPts val="0"/>
              </a:spcAft>
              <a:buNone/>
              <a:defRPr sz="1333">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24762839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2">
  <p:cSld name="Custom layout 2">
    <p:bg>
      <p:bgPr>
        <a:solidFill>
          <a:srgbClr val="FFFFFF"/>
        </a:solidFill>
        <a:effectLst/>
      </p:bgPr>
    </p:bg>
    <p:spTree>
      <p:nvGrpSpPr>
        <p:cNvPr id="1" name="Shape 287"/>
        <p:cNvGrpSpPr/>
        <p:nvPr/>
      </p:nvGrpSpPr>
      <p:grpSpPr>
        <a:xfrm>
          <a:off x="0" y="0"/>
          <a:ext cx="0" cy="0"/>
          <a:chOff x="0" y="0"/>
          <a:chExt cx="0" cy="0"/>
        </a:xfrm>
      </p:grpSpPr>
      <p:pic>
        <p:nvPicPr>
          <p:cNvPr id="288" name="Google Shape;288;p53"/>
          <p:cNvPicPr preferRelativeResize="0"/>
          <p:nvPr/>
        </p:nvPicPr>
        <p:blipFill>
          <a:blip r:embed="rId2">
            <a:alphaModFix/>
          </a:blip>
          <a:stretch>
            <a:fillRect/>
          </a:stretch>
        </p:blipFill>
        <p:spPr>
          <a:xfrm>
            <a:off x="-1" y="-4"/>
            <a:ext cx="12192009" cy="6858000"/>
          </a:xfrm>
          <a:prstGeom prst="rect">
            <a:avLst/>
          </a:prstGeom>
          <a:noFill/>
          <a:ln>
            <a:noFill/>
          </a:ln>
        </p:spPr>
      </p:pic>
      <p:sp>
        <p:nvSpPr>
          <p:cNvPr id="289" name="Google Shape;289;p53"/>
          <p:cNvSpPr txBox="1">
            <a:spLocks noGrp="1"/>
          </p:cNvSpPr>
          <p:nvPr>
            <p:ph type="ctrTitle"/>
          </p:nvPr>
        </p:nvSpPr>
        <p:spPr>
          <a:xfrm>
            <a:off x="582433" y="1201600"/>
            <a:ext cx="5421200" cy="4454800"/>
          </a:xfrm>
          <a:prstGeom prst="rect">
            <a:avLst/>
          </a:prstGeom>
          <a:noFill/>
        </p:spPr>
        <p:txBody>
          <a:bodyPr spcFirstLastPara="1" wrap="square" lIns="91425" tIns="91425" rIns="91425" bIns="91425" anchor="ctr" anchorCtr="0">
            <a:noAutofit/>
          </a:bodyPr>
          <a:lstStyle>
            <a:lvl1pPr lvl="0" algn="l">
              <a:lnSpc>
                <a:spcPct val="100000"/>
              </a:lnSpc>
              <a:spcBef>
                <a:spcPts val="0"/>
              </a:spcBef>
              <a:spcAft>
                <a:spcPts val="0"/>
              </a:spcAft>
              <a:buClr>
                <a:srgbClr val="424242"/>
              </a:buClr>
              <a:buSzPts val="3600"/>
              <a:buNone/>
              <a:defRPr sz="4800">
                <a:solidFill>
                  <a:srgbClr val="424242"/>
                </a:solidFill>
              </a:defRPr>
            </a:lvl1pPr>
            <a:lvl2pPr lvl="1" algn="l">
              <a:lnSpc>
                <a:spcPct val="100000"/>
              </a:lnSpc>
              <a:spcBef>
                <a:spcPts val="0"/>
              </a:spcBef>
              <a:spcAft>
                <a:spcPts val="0"/>
              </a:spcAft>
              <a:buClr>
                <a:srgbClr val="424242"/>
              </a:buClr>
              <a:buSzPts val="3600"/>
              <a:buNone/>
              <a:defRPr sz="4800">
                <a:solidFill>
                  <a:srgbClr val="424242"/>
                </a:solidFill>
              </a:defRPr>
            </a:lvl2pPr>
            <a:lvl3pPr lvl="2" algn="l">
              <a:lnSpc>
                <a:spcPct val="100000"/>
              </a:lnSpc>
              <a:spcBef>
                <a:spcPts val="0"/>
              </a:spcBef>
              <a:spcAft>
                <a:spcPts val="0"/>
              </a:spcAft>
              <a:buClr>
                <a:srgbClr val="424242"/>
              </a:buClr>
              <a:buSzPts val="3600"/>
              <a:buNone/>
              <a:defRPr sz="4800">
                <a:solidFill>
                  <a:srgbClr val="424242"/>
                </a:solidFill>
              </a:defRPr>
            </a:lvl3pPr>
            <a:lvl4pPr lvl="3" algn="l">
              <a:lnSpc>
                <a:spcPct val="100000"/>
              </a:lnSpc>
              <a:spcBef>
                <a:spcPts val="0"/>
              </a:spcBef>
              <a:spcAft>
                <a:spcPts val="0"/>
              </a:spcAft>
              <a:buClr>
                <a:srgbClr val="424242"/>
              </a:buClr>
              <a:buSzPts val="3600"/>
              <a:buNone/>
              <a:defRPr sz="4800">
                <a:solidFill>
                  <a:srgbClr val="424242"/>
                </a:solidFill>
              </a:defRPr>
            </a:lvl4pPr>
            <a:lvl5pPr lvl="4" algn="l">
              <a:lnSpc>
                <a:spcPct val="100000"/>
              </a:lnSpc>
              <a:spcBef>
                <a:spcPts val="0"/>
              </a:spcBef>
              <a:spcAft>
                <a:spcPts val="0"/>
              </a:spcAft>
              <a:buClr>
                <a:srgbClr val="424242"/>
              </a:buClr>
              <a:buSzPts val="3600"/>
              <a:buNone/>
              <a:defRPr sz="4800">
                <a:solidFill>
                  <a:srgbClr val="424242"/>
                </a:solidFill>
              </a:defRPr>
            </a:lvl5pPr>
            <a:lvl6pPr lvl="5" algn="l">
              <a:lnSpc>
                <a:spcPct val="100000"/>
              </a:lnSpc>
              <a:spcBef>
                <a:spcPts val="0"/>
              </a:spcBef>
              <a:spcAft>
                <a:spcPts val="0"/>
              </a:spcAft>
              <a:buClr>
                <a:srgbClr val="424242"/>
              </a:buClr>
              <a:buSzPts val="3600"/>
              <a:buNone/>
              <a:defRPr sz="4800">
                <a:solidFill>
                  <a:srgbClr val="424242"/>
                </a:solidFill>
              </a:defRPr>
            </a:lvl6pPr>
            <a:lvl7pPr lvl="6" algn="l">
              <a:lnSpc>
                <a:spcPct val="100000"/>
              </a:lnSpc>
              <a:spcBef>
                <a:spcPts val="0"/>
              </a:spcBef>
              <a:spcAft>
                <a:spcPts val="0"/>
              </a:spcAft>
              <a:buClr>
                <a:srgbClr val="424242"/>
              </a:buClr>
              <a:buSzPts val="3600"/>
              <a:buNone/>
              <a:defRPr sz="4800">
                <a:solidFill>
                  <a:srgbClr val="424242"/>
                </a:solidFill>
              </a:defRPr>
            </a:lvl7pPr>
            <a:lvl8pPr lvl="7" algn="l">
              <a:lnSpc>
                <a:spcPct val="100000"/>
              </a:lnSpc>
              <a:spcBef>
                <a:spcPts val="0"/>
              </a:spcBef>
              <a:spcAft>
                <a:spcPts val="0"/>
              </a:spcAft>
              <a:buClr>
                <a:srgbClr val="424242"/>
              </a:buClr>
              <a:buSzPts val="3600"/>
              <a:buNone/>
              <a:defRPr sz="4800">
                <a:solidFill>
                  <a:srgbClr val="424242"/>
                </a:solidFill>
              </a:defRPr>
            </a:lvl8pPr>
            <a:lvl9pPr lvl="8" algn="l">
              <a:lnSpc>
                <a:spcPct val="100000"/>
              </a:lnSpc>
              <a:spcBef>
                <a:spcPts val="0"/>
              </a:spcBef>
              <a:spcAft>
                <a:spcPts val="0"/>
              </a:spcAft>
              <a:buClr>
                <a:srgbClr val="424242"/>
              </a:buClr>
              <a:buSzPts val="3600"/>
              <a:buNone/>
              <a:defRPr sz="4800">
                <a:solidFill>
                  <a:srgbClr val="424242"/>
                </a:solidFill>
              </a:defRPr>
            </a:lvl9pPr>
          </a:lstStyle>
          <a:p>
            <a:endParaRPr/>
          </a:p>
        </p:txBody>
      </p:sp>
      <p:sp>
        <p:nvSpPr>
          <p:cNvPr id="290" name="Google Shape;290;p53"/>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rgbClr val="FFFFFF"/>
                </a:solidFill>
              </a:defRPr>
            </a:lvl1pPr>
            <a:lvl2pPr lvl="1" algn="r">
              <a:lnSpc>
                <a:spcPct val="100000"/>
              </a:lnSpc>
              <a:spcAft>
                <a:spcPts val="0"/>
              </a:spcAft>
              <a:buNone/>
              <a:defRPr sz="1333">
                <a:solidFill>
                  <a:srgbClr val="FFFFFF"/>
                </a:solidFill>
              </a:defRPr>
            </a:lvl2pPr>
            <a:lvl3pPr lvl="2" algn="r">
              <a:lnSpc>
                <a:spcPct val="100000"/>
              </a:lnSpc>
              <a:spcAft>
                <a:spcPts val="0"/>
              </a:spcAft>
              <a:buNone/>
              <a:defRPr sz="1333">
                <a:solidFill>
                  <a:srgbClr val="FFFFFF"/>
                </a:solidFill>
              </a:defRPr>
            </a:lvl3pPr>
            <a:lvl4pPr lvl="3" algn="r">
              <a:lnSpc>
                <a:spcPct val="100000"/>
              </a:lnSpc>
              <a:spcAft>
                <a:spcPts val="0"/>
              </a:spcAft>
              <a:buNone/>
              <a:defRPr sz="1333">
                <a:solidFill>
                  <a:srgbClr val="FFFFFF"/>
                </a:solidFill>
              </a:defRPr>
            </a:lvl4pPr>
            <a:lvl5pPr lvl="4" algn="r">
              <a:lnSpc>
                <a:spcPct val="100000"/>
              </a:lnSpc>
              <a:spcAft>
                <a:spcPts val="0"/>
              </a:spcAft>
              <a:buNone/>
              <a:defRPr sz="1333">
                <a:solidFill>
                  <a:srgbClr val="FFFFFF"/>
                </a:solidFill>
              </a:defRPr>
            </a:lvl5pPr>
            <a:lvl6pPr lvl="5" algn="r">
              <a:lnSpc>
                <a:spcPct val="100000"/>
              </a:lnSpc>
              <a:spcAft>
                <a:spcPts val="0"/>
              </a:spcAft>
              <a:buNone/>
              <a:defRPr sz="1333">
                <a:solidFill>
                  <a:srgbClr val="FFFFFF"/>
                </a:solidFill>
              </a:defRPr>
            </a:lvl6pPr>
            <a:lvl7pPr lvl="6" algn="r">
              <a:lnSpc>
                <a:spcPct val="100000"/>
              </a:lnSpc>
              <a:spcAft>
                <a:spcPts val="0"/>
              </a:spcAft>
              <a:buNone/>
              <a:defRPr sz="1333">
                <a:solidFill>
                  <a:srgbClr val="FFFFFF"/>
                </a:solidFill>
              </a:defRPr>
            </a:lvl7pPr>
            <a:lvl8pPr lvl="7" algn="r">
              <a:lnSpc>
                <a:spcPct val="100000"/>
              </a:lnSpc>
              <a:spcAft>
                <a:spcPts val="0"/>
              </a:spcAft>
              <a:buNone/>
              <a:defRPr sz="1333">
                <a:solidFill>
                  <a:srgbClr val="FFFFFF"/>
                </a:solidFill>
              </a:defRPr>
            </a:lvl8pPr>
            <a:lvl9pPr lvl="8" algn="r">
              <a:lnSpc>
                <a:spcPct val="100000"/>
              </a:lnSpc>
              <a:spcAft>
                <a:spcPts val="0"/>
              </a:spcAft>
              <a:buNone/>
              <a:defRPr sz="1333">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927981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4D37E-23CE-4517-9D99-6C2F02455B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DBE73D-919B-4358-925D-CB938ADB23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D5F2B9-FB5E-43DC-A42D-E15648B2D9C1}"/>
              </a:ext>
            </a:extLst>
          </p:cNvPr>
          <p:cNvSpPr>
            <a:spLocks noGrp="1"/>
          </p:cNvSpPr>
          <p:nvPr>
            <p:ph type="dt" sz="half" idx="10"/>
          </p:nvPr>
        </p:nvSpPr>
        <p:spPr/>
        <p:txBody>
          <a:bodyPr/>
          <a:lstStyle/>
          <a:p>
            <a:fld id="{D2372EC5-168E-4F35-8C8F-AC2D6AAF23CA}" type="datetimeFigureOut">
              <a:rPr lang="en-US" smtClean="0"/>
              <a:t>12/1/2021</a:t>
            </a:fld>
            <a:endParaRPr lang="en-US" dirty="0"/>
          </a:p>
        </p:txBody>
      </p:sp>
      <p:sp>
        <p:nvSpPr>
          <p:cNvPr id="5" name="Footer Placeholder 4">
            <a:extLst>
              <a:ext uri="{FF2B5EF4-FFF2-40B4-BE49-F238E27FC236}">
                <a16:creationId xmlns:a16="http://schemas.microsoft.com/office/drawing/2014/main" id="{06323E8C-857F-40E4-9901-5E9C33DC348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E511DD0-1B58-4D7D-994D-7A63C7BCE7F7}"/>
              </a:ext>
            </a:extLst>
          </p:cNvPr>
          <p:cNvSpPr>
            <a:spLocks noGrp="1"/>
          </p:cNvSpPr>
          <p:nvPr>
            <p:ph type="sldNum" sz="quarter" idx="12"/>
          </p:nvPr>
        </p:nvSpPr>
        <p:spPr/>
        <p:txBody>
          <a:bodyPr/>
          <a:lstStyle/>
          <a:p>
            <a:fld id="{EB5B3029-BC36-46CE-AE95-5947B2FA6837}" type="slidenum">
              <a:rPr lang="en-US" smtClean="0"/>
              <a:t>‹#›</a:t>
            </a:fld>
            <a:endParaRPr lang="en-US" dirty="0"/>
          </a:p>
        </p:txBody>
      </p:sp>
    </p:spTree>
    <p:extLst>
      <p:ext uri="{BB962C8B-B14F-4D97-AF65-F5344CB8AC3E}">
        <p14:creationId xmlns:p14="http://schemas.microsoft.com/office/powerpoint/2010/main" val="852843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528000" y="295683"/>
            <a:ext cx="11136000" cy="469492"/>
          </a:xfrm>
          <a:prstGeom prst="rect">
            <a:avLst/>
          </a:prstGeom>
        </p:spPr>
        <p:txBody>
          <a:bodyPr vert="horz" lIns="0" tIns="0" rIns="0" bIns="0" rtlCol="0" anchor="t" anchorCtr="0">
            <a:noAutofit/>
          </a:bodyPr>
          <a:lstStyle>
            <a:lvl1pPr>
              <a:defRPr>
                <a:solidFill>
                  <a:schemeClr val="tx1"/>
                </a:solidFill>
              </a:defRPr>
            </a:lvl1pPr>
          </a:lstStyle>
          <a:p>
            <a:r>
              <a:rPr lang="en-US"/>
              <a:t>Click to add title</a:t>
            </a:r>
          </a:p>
        </p:txBody>
      </p:sp>
      <p:sp>
        <p:nvSpPr>
          <p:cNvPr id="4" name="TextBox 3"/>
          <p:cNvSpPr txBox="1"/>
          <p:nvPr userDrawn="1"/>
        </p:nvSpPr>
        <p:spPr>
          <a:xfrm>
            <a:off x="11203771" y="6491553"/>
            <a:ext cx="463296" cy="329184"/>
          </a:xfrm>
          <a:prstGeom prst="rect">
            <a:avLst/>
          </a:prstGeom>
          <a:noFill/>
        </p:spPr>
        <p:txBody>
          <a:bodyPr wrap="square" lIns="0" tIns="0" rIns="0" bIns="0" rtlCol="0">
            <a:noAutofit/>
          </a:bodyPr>
          <a:lstStyle/>
          <a:p>
            <a:pPr marL="0" indent="0" algn="r">
              <a:spcBef>
                <a:spcPts val="600"/>
              </a:spcBef>
              <a:buSzPct val="100000"/>
              <a:buFont typeface="Arial"/>
              <a:buNone/>
            </a:pPr>
            <a:fld id="{C58DF478-B544-4ED8-9ED4-6A2648E2D233}" type="slidenum">
              <a:rPr lang="en-US" sz="651" noProof="0" smtClean="0">
                <a:solidFill>
                  <a:schemeClr val="tx1"/>
                </a:solidFill>
              </a:rPr>
              <a:pPr marL="0" indent="0" algn="r">
                <a:spcBef>
                  <a:spcPts val="600"/>
                </a:spcBef>
                <a:buSzPct val="100000"/>
                <a:buFont typeface="Arial"/>
                <a:buNone/>
              </a:pPr>
              <a:t>‹#›</a:t>
            </a:fld>
            <a:endParaRPr lang="en-US" sz="651" noProof="0" dirty="0">
              <a:solidFill>
                <a:schemeClr val="tx1"/>
              </a:solidFill>
            </a:endParaRPr>
          </a:p>
        </p:txBody>
      </p:sp>
    </p:spTree>
    <p:extLst>
      <p:ext uri="{BB962C8B-B14F-4D97-AF65-F5344CB8AC3E}">
        <p14:creationId xmlns:p14="http://schemas.microsoft.com/office/powerpoint/2010/main" val="268626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4">
  <p:cSld name="Custom layout 4">
    <p:spTree>
      <p:nvGrpSpPr>
        <p:cNvPr id="1" name="Shape 291"/>
        <p:cNvGrpSpPr/>
        <p:nvPr/>
      </p:nvGrpSpPr>
      <p:grpSpPr>
        <a:xfrm>
          <a:off x="0" y="0"/>
          <a:ext cx="0" cy="0"/>
          <a:chOff x="0" y="0"/>
          <a:chExt cx="0" cy="0"/>
        </a:xfrm>
      </p:grpSpPr>
      <p:sp>
        <p:nvSpPr>
          <p:cNvPr id="292" name="Google Shape;292;p54"/>
          <p:cNvSpPr/>
          <p:nvPr/>
        </p:nvSpPr>
        <p:spPr>
          <a:xfrm>
            <a:off x="0" y="0"/>
            <a:ext cx="12192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93" name="Google Shape;293;p54"/>
          <p:cNvSpPr/>
          <p:nvPr/>
        </p:nvSpPr>
        <p:spPr>
          <a:xfrm>
            <a:off x="33" y="0"/>
            <a:ext cx="12191976" cy="4370400"/>
          </a:xfrm>
          <a:prstGeom prst="flowChartDocumen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94" name="Google Shape;294;p54"/>
          <p:cNvSpPr txBox="1">
            <a:spLocks noGrp="1"/>
          </p:cNvSpPr>
          <p:nvPr>
            <p:ph type="ctrTitle"/>
          </p:nvPr>
        </p:nvSpPr>
        <p:spPr>
          <a:xfrm>
            <a:off x="415600" y="4717067"/>
            <a:ext cx="10796800" cy="13412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4000">
                <a:solidFill>
                  <a:srgbClr val="FFFFFF"/>
                </a:solidFill>
              </a:defRPr>
            </a:lvl1pPr>
            <a:lvl2pPr lvl="1" algn="l">
              <a:lnSpc>
                <a:spcPct val="100000"/>
              </a:lnSpc>
              <a:spcBef>
                <a:spcPts val="0"/>
              </a:spcBef>
              <a:spcAft>
                <a:spcPts val="0"/>
              </a:spcAft>
              <a:buClr>
                <a:srgbClr val="FFFFFF"/>
              </a:buClr>
              <a:buSzPts val="3000"/>
              <a:buNone/>
              <a:defRPr sz="4000">
                <a:solidFill>
                  <a:srgbClr val="FFFFFF"/>
                </a:solidFill>
              </a:defRPr>
            </a:lvl2pPr>
            <a:lvl3pPr lvl="2" algn="l">
              <a:lnSpc>
                <a:spcPct val="100000"/>
              </a:lnSpc>
              <a:spcBef>
                <a:spcPts val="0"/>
              </a:spcBef>
              <a:spcAft>
                <a:spcPts val="0"/>
              </a:spcAft>
              <a:buClr>
                <a:srgbClr val="FFFFFF"/>
              </a:buClr>
              <a:buSzPts val="3000"/>
              <a:buNone/>
              <a:defRPr sz="4000">
                <a:solidFill>
                  <a:srgbClr val="FFFFFF"/>
                </a:solidFill>
              </a:defRPr>
            </a:lvl3pPr>
            <a:lvl4pPr lvl="3" algn="l">
              <a:lnSpc>
                <a:spcPct val="100000"/>
              </a:lnSpc>
              <a:spcBef>
                <a:spcPts val="0"/>
              </a:spcBef>
              <a:spcAft>
                <a:spcPts val="0"/>
              </a:spcAft>
              <a:buClr>
                <a:srgbClr val="FFFFFF"/>
              </a:buClr>
              <a:buSzPts val="3000"/>
              <a:buNone/>
              <a:defRPr sz="4000">
                <a:solidFill>
                  <a:srgbClr val="FFFFFF"/>
                </a:solidFill>
              </a:defRPr>
            </a:lvl4pPr>
            <a:lvl5pPr lvl="4" algn="l">
              <a:lnSpc>
                <a:spcPct val="100000"/>
              </a:lnSpc>
              <a:spcBef>
                <a:spcPts val="0"/>
              </a:spcBef>
              <a:spcAft>
                <a:spcPts val="0"/>
              </a:spcAft>
              <a:buClr>
                <a:srgbClr val="FFFFFF"/>
              </a:buClr>
              <a:buSzPts val="3000"/>
              <a:buNone/>
              <a:defRPr sz="4000">
                <a:solidFill>
                  <a:srgbClr val="FFFFFF"/>
                </a:solidFill>
              </a:defRPr>
            </a:lvl5pPr>
            <a:lvl6pPr lvl="5" algn="l">
              <a:lnSpc>
                <a:spcPct val="100000"/>
              </a:lnSpc>
              <a:spcBef>
                <a:spcPts val="0"/>
              </a:spcBef>
              <a:spcAft>
                <a:spcPts val="0"/>
              </a:spcAft>
              <a:buClr>
                <a:srgbClr val="FFFFFF"/>
              </a:buClr>
              <a:buSzPts val="3000"/>
              <a:buNone/>
              <a:defRPr sz="4000">
                <a:solidFill>
                  <a:srgbClr val="FFFFFF"/>
                </a:solidFill>
              </a:defRPr>
            </a:lvl6pPr>
            <a:lvl7pPr lvl="6" algn="l">
              <a:lnSpc>
                <a:spcPct val="100000"/>
              </a:lnSpc>
              <a:spcBef>
                <a:spcPts val="0"/>
              </a:spcBef>
              <a:spcAft>
                <a:spcPts val="0"/>
              </a:spcAft>
              <a:buClr>
                <a:srgbClr val="FFFFFF"/>
              </a:buClr>
              <a:buSzPts val="3000"/>
              <a:buNone/>
              <a:defRPr sz="4000">
                <a:solidFill>
                  <a:srgbClr val="FFFFFF"/>
                </a:solidFill>
              </a:defRPr>
            </a:lvl7pPr>
            <a:lvl8pPr lvl="7" algn="l">
              <a:lnSpc>
                <a:spcPct val="100000"/>
              </a:lnSpc>
              <a:spcBef>
                <a:spcPts val="0"/>
              </a:spcBef>
              <a:spcAft>
                <a:spcPts val="0"/>
              </a:spcAft>
              <a:buClr>
                <a:srgbClr val="FFFFFF"/>
              </a:buClr>
              <a:buSzPts val="3000"/>
              <a:buNone/>
              <a:defRPr sz="4000">
                <a:solidFill>
                  <a:srgbClr val="FFFFFF"/>
                </a:solidFill>
              </a:defRPr>
            </a:lvl8pPr>
            <a:lvl9pPr lvl="8" algn="l">
              <a:lnSpc>
                <a:spcPct val="100000"/>
              </a:lnSpc>
              <a:spcBef>
                <a:spcPts val="0"/>
              </a:spcBef>
              <a:spcAft>
                <a:spcPts val="0"/>
              </a:spcAft>
              <a:buClr>
                <a:srgbClr val="FFFFFF"/>
              </a:buClr>
              <a:buSzPts val="3000"/>
              <a:buNone/>
              <a:defRPr sz="4000">
                <a:solidFill>
                  <a:srgbClr val="FFFFFF"/>
                </a:solidFill>
              </a:defRPr>
            </a:lvl9pPr>
          </a:lstStyle>
          <a:p>
            <a:endParaRPr/>
          </a:p>
        </p:txBody>
      </p:sp>
      <p:sp>
        <p:nvSpPr>
          <p:cNvPr id="295" name="Google Shape;295;p54"/>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rgbClr val="FFFFFF"/>
                </a:solidFill>
              </a:defRPr>
            </a:lvl1pPr>
            <a:lvl2pPr lvl="1" algn="r">
              <a:lnSpc>
                <a:spcPct val="100000"/>
              </a:lnSpc>
              <a:spcAft>
                <a:spcPts val="0"/>
              </a:spcAft>
              <a:buNone/>
              <a:defRPr sz="1333">
                <a:solidFill>
                  <a:srgbClr val="FFFFFF"/>
                </a:solidFill>
              </a:defRPr>
            </a:lvl2pPr>
            <a:lvl3pPr lvl="2" algn="r">
              <a:lnSpc>
                <a:spcPct val="100000"/>
              </a:lnSpc>
              <a:spcAft>
                <a:spcPts val="0"/>
              </a:spcAft>
              <a:buNone/>
              <a:defRPr sz="1333">
                <a:solidFill>
                  <a:srgbClr val="FFFFFF"/>
                </a:solidFill>
              </a:defRPr>
            </a:lvl3pPr>
            <a:lvl4pPr lvl="3" algn="r">
              <a:lnSpc>
                <a:spcPct val="100000"/>
              </a:lnSpc>
              <a:spcAft>
                <a:spcPts val="0"/>
              </a:spcAft>
              <a:buNone/>
              <a:defRPr sz="1333">
                <a:solidFill>
                  <a:srgbClr val="FFFFFF"/>
                </a:solidFill>
              </a:defRPr>
            </a:lvl4pPr>
            <a:lvl5pPr lvl="4" algn="r">
              <a:lnSpc>
                <a:spcPct val="100000"/>
              </a:lnSpc>
              <a:spcAft>
                <a:spcPts val="0"/>
              </a:spcAft>
              <a:buNone/>
              <a:defRPr sz="1333">
                <a:solidFill>
                  <a:srgbClr val="FFFFFF"/>
                </a:solidFill>
              </a:defRPr>
            </a:lvl5pPr>
            <a:lvl6pPr lvl="5" algn="r">
              <a:lnSpc>
                <a:spcPct val="100000"/>
              </a:lnSpc>
              <a:spcAft>
                <a:spcPts val="0"/>
              </a:spcAft>
              <a:buNone/>
              <a:defRPr sz="1333">
                <a:solidFill>
                  <a:srgbClr val="FFFFFF"/>
                </a:solidFill>
              </a:defRPr>
            </a:lvl6pPr>
            <a:lvl7pPr lvl="6" algn="r">
              <a:lnSpc>
                <a:spcPct val="100000"/>
              </a:lnSpc>
              <a:spcAft>
                <a:spcPts val="0"/>
              </a:spcAft>
              <a:buNone/>
              <a:defRPr sz="1333">
                <a:solidFill>
                  <a:srgbClr val="FFFFFF"/>
                </a:solidFill>
              </a:defRPr>
            </a:lvl7pPr>
            <a:lvl8pPr lvl="7" algn="r">
              <a:lnSpc>
                <a:spcPct val="100000"/>
              </a:lnSpc>
              <a:spcAft>
                <a:spcPts val="0"/>
              </a:spcAft>
              <a:buNone/>
              <a:defRPr sz="1333">
                <a:solidFill>
                  <a:srgbClr val="FFFFFF"/>
                </a:solidFill>
              </a:defRPr>
            </a:lvl8pPr>
            <a:lvl9pPr lvl="8" algn="r">
              <a:lnSpc>
                <a:spcPct val="100000"/>
              </a:lnSpc>
              <a:spcAft>
                <a:spcPts val="0"/>
              </a:spcAft>
              <a:buNone/>
              <a:defRPr sz="1333">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2597133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ctrTitle"/>
          </p:nvPr>
        </p:nvSpPr>
        <p:spPr>
          <a:xfrm>
            <a:off x="972600" y="1763267"/>
            <a:ext cx="5050400" cy="26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5333">
                <a:solidFill>
                  <a:schemeClr val="dk2"/>
                </a:solidFill>
              </a:defRPr>
            </a:lvl1pPr>
            <a:lvl2pPr lvl="1" rtl="0">
              <a:spcBef>
                <a:spcPts val="0"/>
              </a:spcBef>
              <a:spcAft>
                <a:spcPts val="0"/>
              </a:spcAft>
              <a:buClr>
                <a:schemeClr val="dk2"/>
              </a:buClr>
              <a:buSzPts val="4000"/>
              <a:buNone/>
              <a:defRPr sz="5333">
                <a:solidFill>
                  <a:schemeClr val="dk2"/>
                </a:solidFill>
              </a:defRPr>
            </a:lvl2pPr>
            <a:lvl3pPr lvl="2" rtl="0">
              <a:spcBef>
                <a:spcPts val="0"/>
              </a:spcBef>
              <a:spcAft>
                <a:spcPts val="0"/>
              </a:spcAft>
              <a:buClr>
                <a:schemeClr val="dk2"/>
              </a:buClr>
              <a:buSzPts val="4000"/>
              <a:buNone/>
              <a:defRPr sz="5333">
                <a:solidFill>
                  <a:schemeClr val="dk2"/>
                </a:solidFill>
              </a:defRPr>
            </a:lvl3pPr>
            <a:lvl4pPr lvl="3" rtl="0">
              <a:spcBef>
                <a:spcPts val="0"/>
              </a:spcBef>
              <a:spcAft>
                <a:spcPts val="0"/>
              </a:spcAft>
              <a:buClr>
                <a:schemeClr val="dk2"/>
              </a:buClr>
              <a:buSzPts val="4000"/>
              <a:buNone/>
              <a:defRPr sz="5333">
                <a:solidFill>
                  <a:schemeClr val="dk2"/>
                </a:solidFill>
              </a:defRPr>
            </a:lvl4pPr>
            <a:lvl5pPr lvl="4" rtl="0">
              <a:spcBef>
                <a:spcPts val="0"/>
              </a:spcBef>
              <a:spcAft>
                <a:spcPts val="0"/>
              </a:spcAft>
              <a:buClr>
                <a:schemeClr val="dk2"/>
              </a:buClr>
              <a:buSzPts val="4000"/>
              <a:buNone/>
              <a:defRPr sz="5333">
                <a:solidFill>
                  <a:schemeClr val="dk2"/>
                </a:solidFill>
              </a:defRPr>
            </a:lvl5pPr>
            <a:lvl6pPr lvl="5" rtl="0">
              <a:spcBef>
                <a:spcPts val="0"/>
              </a:spcBef>
              <a:spcAft>
                <a:spcPts val="0"/>
              </a:spcAft>
              <a:buClr>
                <a:schemeClr val="dk2"/>
              </a:buClr>
              <a:buSzPts val="4000"/>
              <a:buNone/>
              <a:defRPr sz="5333">
                <a:solidFill>
                  <a:schemeClr val="dk2"/>
                </a:solidFill>
              </a:defRPr>
            </a:lvl6pPr>
            <a:lvl7pPr lvl="6" rtl="0">
              <a:spcBef>
                <a:spcPts val="0"/>
              </a:spcBef>
              <a:spcAft>
                <a:spcPts val="0"/>
              </a:spcAft>
              <a:buClr>
                <a:schemeClr val="dk2"/>
              </a:buClr>
              <a:buSzPts val="4000"/>
              <a:buNone/>
              <a:defRPr sz="5333">
                <a:solidFill>
                  <a:schemeClr val="dk2"/>
                </a:solidFill>
              </a:defRPr>
            </a:lvl7pPr>
            <a:lvl8pPr lvl="7" rtl="0">
              <a:spcBef>
                <a:spcPts val="0"/>
              </a:spcBef>
              <a:spcAft>
                <a:spcPts val="0"/>
              </a:spcAft>
              <a:buClr>
                <a:schemeClr val="dk2"/>
              </a:buClr>
              <a:buSzPts val="4000"/>
              <a:buNone/>
              <a:defRPr sz="5333">
                <a:solidFill>
                  <a:schemeClr val="dk2"/>
                </a:solidFill>
              </a:defRPr>
            </a:lvl8pPr>
            <a:lvl9pPr lvl="8" rtl="0">
              <a:spcBef>
                <a:spcPts val="0"/>
              </a:spcBef>
              <a:spcAft>
                <a:spcPts val="0"/>
              </a:spcAft>
              <a:buClr>
                <a:schemeClr val="dk2"/>
              </a:buClr>
              <a:buSzPts val="4000"/>
              <a:buNone/>
              <a:defRPr sz="5333">
                <a:solidFill>
                  <a:schemeClr val="dk2"/>
                </a:solidFill>
              </a:defRPr>
            </a:lvl9pPr>
          </a:lstStyle>
          <a:p>
            <a:endParaRPr/>
          </a:p>
        </p:txBody>
      </p:sp>
      <p:sp>
        <p:nvSpPr>
          <p:cNvPr id="153" name="Google Shape;153;p35"/>
          <p:cNvSpPr txBox="1">
            <a:spLocks noGrp="1"/>
          </p:cNvSpPr>
          <p:nvPr>
            <p:ph type="subTitle" idx="1"/>
          </p:nvPr>
        </p:nvSpPr>
        <p:spPr>
          <a:xfrm>
            <a:off x="972793" y="4535333"/>
            <a:ext cx="5050400" cy="72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154" name="Google Shape;154;p35"/>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grpSp>
        <p:nvGrpSpPr>
          <p:cNvPr id="155" name="Google Shape;155;p35"/>
          <p:cNvGrpSpPr/>
          <p:nvPr/>
        </p:nvGrpSpPr>
        <p:grpSpPr>
          <a:xfrm>
            <a:off x="1107190" y="1588342"/>
            <a:ext cx="994351" cy="61101"/>
            <a:chOff x="4580561" y="2589004"/>
            <a:chExt cx="1064464" cy="25200"/>
          </a:xfrm>
        </p:grpSpPr>
        <p:sp>
          <p:nvSpPr>
            <p:cNvPr id="156" name="Google Shape;156;p3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7" name="Google Shape;157;p3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58" name="Google Shape;158;p35"/>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9931362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lt2"/>
        </a:solidFill>
        <a:effectLst/>
      </p:bgPr>
    </p:bg>
    <p:spTree>
      <p:nvGrpSpPr>
        <p:cNvPr id="1" name="Shape 159"/>
        <p:cNvGrpSpPr/>
        <p:nvPr/>
      </p:nvGrpSpPr>
      <p:grpSpPr>
        <a:xfrm>
          <a:off x="0" y="0"/>
          <a:ext cx="0" cy="0"/>
          <a:chOff x="0" y="0"/>
          <a:chExt cx="0" cy="0"/>
        </a:xfrm>
      </p:grpSpPr>
      <p:sp>
        <p:nvSpPr>
          <p:cNvPr id="160" name="Google Shape;160;p36"/>
          <p:cNvSpPr txBox="1">
            <a:spLocks noGrp="1"/>
          </p:cNvSpPr>
          <p:nvPr>
            <p:ph type="ctrTitle"/>
          </p:nvPr>
        </p:nvSpPr>
        <p:spPr>
          <a:xfrm>
            <a:off x="972600" y="1763267"/>
            <a:ext cx="5050400" cy="26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5333">
                <a:solidFill>
                  <a:schemeClr val="dk2"/>
                </a:solidFill>
              </a:defRPr>
            </a:lvl1pPr>
            <a:lvl2pPr lvl="1" rtl="0">
              <a:spcBef>
                <a:spcPts val="0"/>
              </a:spcBef>
              <a:spcAft>
                <a:spcPts val="0"/>
              </a:spcAft>
              <a:buClr>
                <a:schemeClr val="dk2"/>
              </a:buClr>
              <a:buSzPts val="4000"/>
              <a:buNone/>
              <a:defRPr sz="5333">
                <a:solidFill>
                  <a:schemeClr val="dk2"/>
                </a:solidFill>
              </a:defRPr>
            </a:lvl2pPr>
            <a:lvl3pPr lvl="2" rtl="0">
              <a:spcBef>
                <a:spcPts val="0"/>
              </a:spcBef>
              <a:spcAft>
                <a:spcPts val="0"/>
              </a:spcAft>
              <a:buClr>
                <a:schemeClr val="dk2"/>
              </a:buClr>
              <a:buSzPts val="4000"/>
              <a:buNone/>
              <a:defRPr sz="5333">
                <a:solidFill>
                  <a:schemeClr val="dk2"/>
                </a:solidFill>
              </a:defRPr>
            </a:lvl3pPr>
            <a:lvl4pPr lvl="3" rtl="0">
              <a:spcBef>
                <a:spcPts val="0"/>
              </a:spcBef>
              <a:spcAft>
                <a:spcPts val="0"/>
              </a:spcAft>
              <a:buClr>
                <a:schemeClr val="dk2"/>
              </a:buClr>
              <a:buSzPts val="4000"/>
              <a:buNone/>
              <a:defRPr sz="5333">
                <a:solidFill>
                  <a:schemeClr val="dk2"/>
                </a:solidFill>
              </a:defRPr>
            </a:lvl4pPr>
            <a:lvl5pPr lvl="4" rtl="0">
              <a:spcBef>
                <a:spcPts val="0"/>
              </a:spcBef>
              <a:spcAft>
                <a:spcPts val="0"/>
              </a:spcAft>
              <a:buClr>
                <a:schemeClr val="dk2"/>
              </a:buClr>
              <a:buSzPts val="4000"/>
              <a:buNone/>
              <a:defRPr sz="5333">
                <a:solidFill>
                  <a:schemeClr val="dk2"/>
                </a:solidFill>
              </a:defRPr>
            </a:lvl5pPr>
            <a:lvl6pPr lvl="5" rtl="0">
              <a:spcBef>
                <a:spcPts val="0"/>
              </a:spcBef>
              <a:spcAft>
                <a:spcPts val="0"/>
              </a:spcAft>
              <a:buClr>
                <a:schemeClr val="dk2"/>
              </a:buClr>
              <a:buSzPts val="4000"/>
              <a:buNone/>
              <a:defRPr sz="5333">
                <a:solidFill>
                  <a:schemeClr val="dk2"/>
                </a:solidFill>
              </a:defRPr>
            </a:lvl6pPr>
            <a:lvl7pPr lvl="6" rtl="0">
              <a:spcBef>
                <a:spcPts val="0"/>
              </a:spcBef>
              <a:spcAft>
                <a:spcPts val="0"/>
              </a:spcAft>
              <a:buClr>
                <a:schemeClr val="dk2"/>
              </a:buClr>
              <a:buSzPts val="4000"/>
              <a:buNone/>
              <a:defRPr sz="5333">
                <a:solidFill>
                  <a:schemeClr val="dk2"/>
                </a:solidFill>
              </a:defRPr>
            </a:lvl7pPr>
            <a:lvl8pPr lvl="7" rtl="0">
              <a:spcBef>
                <a:spcPts val="0"/>
              </a:spcBef>
              <a:spcAft>
                <a:spcPts val="0"/>
              </a:spcAft>
              <a:buClr>
                <a:schemeClr val="dk2"/>
              </a:buClr>
              <a:buSzPts val="4000"/>
              <a:buNone/>
              <a:defRPr sz="5333">
                <a:solidFill>
                  <a:schemeClr val="dk2"/>
                </a:solidFill>
              </a:defRPr>
            </a:lvl8pPr>
            <a:lvl9pPr lvl="8" rtl="0">
              <a:spcBef>
                <a:spcPts val="0"/>
              </a:spcBef>
              <a:spcAft>
                <a:spcPts val="0"/>
              </a:spcAft>
              <a:buClr>
                <a:schemeClr val="dk2"/>
              </a:buClr>
              <a:buSzPts val="4000"/>
              <a:buNone/>
              <a:defRPr sz="5333">
                <a:solidFill>
                  <a:schemeClr val="dk2"/>
                </a:solidFill>
              </a:defRPr>
            </a:lvl9pPr>
          </a:lstStyle>
          <a:p>
            <a:endParaRPr/>
          </a:p>
        </p:txBody>
      </p:sp>
      <p:sp>
        <p:nvSpPr>
          <p:cNvPr id="161" name="Google Shape;161;p36"/>
          <p:cNvSpPr txBox="1">
            <a:spLocks noGrp="1"/>
          </p:cNvSpPr>
          <p:nvPr>
            <p:ph type="subTitle" idx="1"/>
          </p:nvPr>
        </p:nvSpPr>
        <p:spPr>
          <a:xfrm>
            <a:off x="972793" y="4535333"/>
            <a:ext cx="5050400" cy="72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162" name="Google Shape;162;p36"/>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grpSp>
        <p:nvGrpSpPr>
          <p:cNvPr id="163" name="Google Shape;163;p36"/>
          <p:cNvGrpSpPr/>
          <p:nvPr/>
        </p:nvGrpSpPr>
        <p:grpSpPr>
          <a:xfrm>
            <a:off x="1107190" y="1588342"/>
            <a:ext cx="994351" cy="61101"/>
            <a:chOff x="4580561" y="2589004"/>
            <a:chExt cx="1064464" cy="25200"/>
          </a:xfrm>
        </p:grpSpPr>
        <p:sp>
          <p:nvSpPr>
            <p:cNvPr id="164" name="Google Shape;164;p3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5" name="Google Shape;165;p3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66" name="Google Shape;166;p36"/>
          <p:cNvSpPr/>
          <p:nvPr/>
        </p:nvSpPr>
        <p:spPr>
          <a:xfrm>
            <a:off x="0" y="1"/>
            <a:ext cx="12192000" cy="622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67" name="Google Shape;167;p36"/>
          <p:cNvGrpSpPr/>
          <p:nvPr/>
        </p:nvGrpSpPr>
        <p:grpSpPr>
          <a:xfrm>
            <a:off x="6750811" y="1751048"/>
            <a:ext cx="4612955" cy="3560617"/>
            <a:chOff x="3553042" y="1657806"/>
            <a:chExt cx="3461100" cy="2671532"/>
          </a:xfrm>
        </p:grpSpPr>
        <p:sp>
          <p:nvSpPr>
            <p:cNvPr id="168" name="Google Shape;168;p36"/>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9" name="Google Shape;169;p36"/>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0" name="Google Shape;170;p36"/>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1" name="Google Shape;171;p3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2" name="Google Shape;172;p36"/>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3" name="Google Shape;173;p36"/>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4" name="Google Shape;174;p36"/>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5" name="Google Shape;175;p36"/>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pic>
        <p:nvPicPr>
          <p:cNvPr id="176" name="Google Shape;176;p36" descr="Component Detail"/>
          <p:cNvPicPr preferRelativeResize="0"/>
          <p:nvPr/>
        </p:nvPicPr>
        <p:blipFill rotWithShape="1">
          <a:blip r:embed="rId2">
            <a:alphaModFix/>
          </a:blip>
          <a:srcRect b="25076"/>
          <a:stretch/>
        </p:blipFill>
        <p:spPr>
          <a:xfrm>
            <a:off x="6882301" y="1866389"/>
            <a:ext cx="4350433" cy="2444567"/>
          </a:xfrm>
          <a:prstGeom prst="rect">
            <a:avLst/>
          </a:prstGeom>
          <a:noFill/>
          <a:ln>
            <a:noFill/>
          </a:ln>
        </p:spPr>
      </p:pic>
      <p:sp>
        <p:nvSpPr>
          <p:cNvPr id="177" name="Google Shape;177;p36"/>
          <p:cNvSpPr/>
          <p:nvPr/>
        </p:nvSpPr>
        <p:spPr>
          <a:xfrm flipH="1">
            <a:off x="6875031" y="1869101"/>
            <a:ext cx="4358000" cy="2417200"/>
          </a:xfrm>
          <a:prstGeom prst="rtTriangle">
            <a:avLst/>
          </a:prstGeom>
          <a:solidFill>
            <a:srgbClr val="000000">
              <a:alpha val="30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78" name="Google Shape;178;p36"/>
          <p:cNvGrpSpPr/>
          <p:nvPr/>
        </p:nvGrpSpPr>
        <p:grpSpPr>
          <a:xfrm>
            <a:off x="10222242" y="2770503"/>
            <a:ext cx="1530905" cy="3043685"/>
            <a:chOff x="7666681" y="2077877"/>
            <a:chExt cx="1148179" cy="2282764"/>
          </a:xfrm>
        </p:grpSpPr>
        <p:grpSp>
          <p:nvGrpSpPr>
            <p:cNvPr id="179" name="Google Shape;179;p36"/>
            <p:cNvGrpSpPr/>
            <p:nvPr/>
          </p:nvGrpSpPr>
          <p:grpSpPr>
            <a:xfrm>
              <a:off x="7666681" y="2077877"/>
              <a:ext cx="1148179" cy="2282764"/>
              <a:chOff x="3983627" y="1676395"/>
              <a:chExt cx="1449538" cy="2881914"/>
            </a:xfrm>
          </p:grpSpPr>
          <p:sp>
            <p:nvSpPr>
              <p:cNvPr id="180" name="Google Shape;180;p36"/>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1" name="Google Shape;181;p36"/>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2" name="Google Shape;182;p36"/>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pic>
          <p:nvPicPr>
            <p:cNvPr id="183" name="Google Shape;183;p36"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184" name="Google Shape;184;p36"/>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4513755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85"/>
        <p:cNvGrpSpPr/>
        <p:nvPr/>
      </p:nvGrpSpPr>
      <p:grpSpPr>
        <a:xfrm>
          <a:off x="0" y="0"/>
          <a:ext cx="0" cy="0"/>
          <a:chOff x="0" y="0"/>
          <a:chExt cx="0" cy="0"/>
        </a:xfrm>
      </p:grpSpPr>
      <p:grpSp>
        <p:nvGrpSpPr>
          <p:cNvPr id="186" name="Google Shape;186;p37"/>
          <p:cNvGrpSpPr/>
          <p:nvPr/>
        </p:nvGrpSpPr>
        <p:grpSpPr>
          <a:xfrm>
            <a:off x="1107190" y="1588342"/>
            <a:ext cx="994351" cy="61101"/>
            <a:chOff x="4580561" y="2589004"/>
            <a:chExt cx="1064464" cy="25200"/>
          </a:xfrm>
        </p:grpSpPr>
        <p:sp>
          <p:nvSpPr>
            <p:cNvPr id="187" name="Google Shape;187;p3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8" name="Google Shape;188;p3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89" name="Google Shape;189;p37"/>
          <p:cNvSpPr txBox="1">
            <a:spLocks noGrp="1"/>
          </p:cNvSpPr>
          <p:nvPr>
            <p:ph type="title"/>
          </p:nvPr>
        </p:nvSpPr>
        <p:spPr>
          <a:xfrm>
            <a:off x="972600" y="1763267"/>
            <a:ext cx="10251200" cy="202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4000">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endParaRPr/>
          </a:p>
        </p:txBody>
      </p:sp>
      <p:sp>
        <p:nvSpPr>
          <p:cNvPr id="190" name="Google Shape;190;p37"/>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2647481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1"/>
        <p:cNvGrpSpPr/>
        <p:nvPr/>
      </p:nvGrpSpPr>
      <p:grpSpPr>
        <a:xfrm>
          <a:off x="0" y="0"/>
          <a:ext cx="0" cy="0"/>
          <a:chOff x="0" y="0"/>
          <a:chExt cx="0" cy="0"/>
        </a:xfrm>
      </p:grpSpPr>
      <p:sp>
        <p:nvSpPr>
          <p:cNvPr id="192" name="Google Shape;192;p38"/>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93" name="Google Shape;193;p38"/>
          <p:cNvGrpSpPr/>
          <p:nvPr/>
        </p:nvGrpSpPr>
        <p:grpSpPr>
          <a:xfrm>
            <a:off x="1107190" y="1588342"/>
            <a:ext cx="994351" cy="61101"/>
            <a:chOff x="4580561" y="2589004"/>
            <a:chExt cx="1064464" cy="25200"/>
          </a:xfrm>
        </p:grpSpPr>
        <p:sp>
          <p:nvSpPr>
            <p:cNvPr id="194" name="Google Shape;194;p3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5" name="Google Shape;195;p3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96" name="Google Shape;196;p38"/>
          <p:cNvSpPr txBox="1">
            <a:spLocks noGrp="1"/>
          </p:cNvSpPr>
          <p:nvPr>
            <p:ph type="title"/>
          </p:nvPr>
        </p:nvSpPr>
        <p:spPr>
          <a:xfrm>
            <a:off x="972600" y="1758200"/>
            <a:ext cx="10251600" cy="71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4000">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endParaRPr/>
          </a:p>
        </p:txBody>
      </p:sp>
      <p:sp>
        <p:nvSpPr>
          <p:cNvPr id="197" name="Google Shape;197;p38"/>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SzPts val="1300"/>
              <a:buChar char="●"/>
              <a:defRPr/>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sp>
        <p:nvSpPr>
          <p:cNvPr id="198" name="Google Shape;198;p38"/>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23360088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9"/>
        <p:cNvGrpSpPr/>
        <p:nvPr/>
      </p:nvGrpSpPr>
      <p:grpSpPr>
        <a:xfrm>
          <a:off x="0" y="0"/>
          <a:ext cx="0" cy="0"/>
          <a:chOff x="0" y="0"/>
          <a:chExt cx="0" cy="0"/>
        </a:xfrm>
      </p:grpSpPr>
      <p:sp>
        <p:nvSpPr>
          <p:cNvPr id="200" name="Google Shape;200;p39"/>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01" name="Google Shape;201;p39"/>
          <p:cNvGrpSpPr/>
          <p:nvPr/>
        </p:nvGrpSpPr>
        <p:grpSpPr>
          <a:xfrm>
            <a:off x="1107190" y="1588342"/>
            <a:ext cx="994351" cy="61101"/>
            <a:chOff x="4580561" y="2589004"/>
            <a:chExt cx="1064464" cy="25200"/>
          </a:xfrm>
        </p:grpSpPr>
        <p:sp>
          <p:nvSpPr>
            <p:cNvPr id="202" name="Google Shape;202;p3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3" name="Google Shape;203;p3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04" name="Google Shape;204;p39"/>
          <p:cNvSpPr txBox="1">
            <a:spLocks noGrp="1"/>
          </p:cNvSpPr>
          <p:nvPr>
            <p:ph type="title"/>
          </p:nvPr>
        </p:nvSpPr>
        <p:spPr>
          <a:xfrm>
            <a:off x="972600" y="1758200"/>
            <a:ext cx="10251200" cy="71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4000">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endParaRPr/>
          </a:p>
        </p:txBody>
      </p:sp>
      <p:sp>
        <p:nvSpPr>
          <p:cNvPr id="205" name="Google Shape;205;p39"/>
          <p:cNvSpPr txBox="1">
            <a:spLocks noGrp="1"/>
          </p:cNvSpPr>
          <p:nvPr>
            <p:ph type="body" idx="1"/>
          </p:nvPr>
        </p:nvSpPr>
        <p:spPr>
          <a:xfrm>
            <a:off x="972433" y="2771833"/>
            <a:ext cx="5032400" cy="30148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SzPts val="1300"/>
              <a:buChar char="●"/>
              <a:defRPr/>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sp>
        <p:nvSpPr>
          <p:cNvPr id="206" name="Google Shape;206;p39"/>
          <p:cNvSpPr txBox="1">
            <a:spLocks noGrp="1"/>
          </p:cNvSpPr>
          <p:nvPr>
            <p:ph type="body" idx="2"/>
          </p:nvPr>
        </p:nvSpPr>
        <p:spPr>
          <a:xfrm>
            <a:off x="6191472" y="2771833"/>
            <a:ext cx="5032400" cy="30148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SzPts val="1300"/>
              <a:buChar char="●"/>
              <a:defRPr/>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sp>
        <p:nvSpPr>
          <p:cNvPr id="207" name="Google Shape;207;p39"/>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6648196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08"/>
        <p:cNvGrpSpPr/>
        <p:nvPr/>
      </p:nvGrpSpPr>
      <p:grpSpPr>
        <a:xfrm>
          <a:off x="0" y="0"/>
          <a:ext cx="0" cy="0"/>
          <a:chOff x="0" y="0"/>
          <a:chExt cx="0" cy="0"/>
        </a:xfrm>
      </p:grpSpPr>
      <p:sp>
        <p:nvSpPr>
          <p:cNvPr id="209" name="Google Shape;209;p40"/>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10" name="Google Shape;210;p40"/>
          <p:cNvGrpSpPr/>
          <p:nvPr/>
        </p:nvGrpSpPr>
        <p:grpSpPr>
          <a:xfrm>
            <a:off x="1107190" y="1588342"/>
            <a:ext cx="994351" cy="61101"/>
            <a:chOff x="4580561" y="2589004"/>
            <a:chExt cx="1064464" cy="25200"/>
          </a:xfrm>
        </p:grpSpPr>
        <p:sp>
          <p:nvSpPr>
            <p:cNvPr id="211" name="Google Shape;211;p4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2" name="Google Shape;212;p4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13" name="Google Shape;213;p40"/>
          <p:cNvSpPr txBox="1">
            <a:spLocks noGrp="1"/>
          </p:cNvSpPr>
          <p:nvPr>
            <p:ph type="title"/>
          </p:nvPr>
        </p:nvSpPr>
        <p:spPr>
          <a:xfrm>
            <a:off x="972600" y="1758200"/>
            <a:ext cx="10251200" cy="71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4000">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endParaRPr/>
          </a:p>
        </p:txBody>
      </p:sp>
      <p:sp>
        <p:nvSpPr>
          <p:cNvPr id="214" name="Google Shape;214;p40"/>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8441961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15"/>
        <p:cNvGrpSpPr/>
        <p:nvPr/>
      </p:nvGrpSpPr>
      <p:grpSpPr>
        <a:xfrm>
          <a:off x="0" y="0"/>
          <a:ext cx="0" cy="0"/>
          <a:chOff x="0" y="0"/>
          <a:chExt cx="0" cy="0"/>
        </a:xfrm>
      </p:grpSpPr>
      <p:sp>
        <p:nvSpPr>
          <p:cNvPr id="216" name="Google Shape;216;p41"/>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7" name="Google Shape;217;p41"/>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3224839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18"/>
        <p:cNvGrpSpPr/>
        <p:nvPr/>
      </p:nvGrpSpPr>
      <p:grpSpPr>
        <a:xfrm>
          <a:off x="0" y="0"/>
          <a:ext cx="0" cy="0"/>
          <a:chOff x="0" y="0"/>
          <a:chExt cx="0" cy="0"/>
        </a:xfrm>
      </p:grpSpPr>
      <p:sp>
        <p:nvSpPr>
          <p:cNvPr id="219" name="Google Shape;219;p42"/>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20" name="Google Shape;220;p42"/>
          <p:cNvGrpSpPr/>
          <p:nvPr/>
        </p:nvGrpSpPr>
        <p:grpSpPr>
          <a:xfrm>
            <a:off x="1107190" y="1588342"/>
            <a:ext cx="994351" cy="61101"/>
            <a:chOff x="4580561" y="2589004"/>
            <a:chExt cx="1064464" cy="25200"/>
          </a:xfrm>
        </p:grpSpPr>
        <p:sp>
          <p:nvSpPr>
            <p:cNvPr id="221" name="Google Shape;221;p4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2" name="Google Shape;222;p4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23" name="Google Shape;223;p42"/>
          <p:cNvSpPr txBox="1">
            <a:spLocks noGrp="1"/>
          </p:cNvSpPr>
          <p:nvPr>
            <p:ph type="title"/>
          </p:nvPr>
        </p:nvSpPr>
        <p:spPr>
          <a:xfrm>
            <a:off x="973333" y="1758200"/>
            <a:ext cx="4401200" cy="18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4000">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endParaRPr/>
          </a:p>
        </p:txBody>
      </p:sp>
      <p:sp>
        <p:nvSpPr>
          <p:cNvPr id="224" name="Google Shape;224;p42"/>
          <p:cNvSpPr txBox="1">
            <a:spLocks noGrp="1"/>
          </p:cNvSpPr>
          <p:nvPr>
            <p:ph type="body" idx="1"/>
          </p:nvPr>
        </p:nvSpPr>
        <p:spPr>
          <a:xfrm>
            <a:off x="961633" y="3708967"/>
            <a:ext cx="4401200" cy="21300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SzPts val="1300"/>
              <a:buChar char="●"/>
              <a:defRPr/>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sp>
        <p:nvSpPr>
          <p:cNvPr id="225" name="Google Shape;225;p42"/>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3995992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772A-C91D-4162-BE1D-1DE9D9B74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F6BD17-0068-432E-96FB-4DFE288EEE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7DB1B2-B523-448D-B639-2FBBD0F519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2BDBB2-B46E-42A7-8CA3-C275C3BD3693}"/>
              </a:ext>
            </a:extLst>
          </p:cNvPr>
          <p:cNvSpPr>
            <a:spLocks noGrp="1"/>
          </p:cNvSpPr>
          <p:nvPr>
            <p:ph type="dt" sz="half" idx="10"/>
          </p:nvPr>
        </p:nvSpPr>
        <p:spPr/>
        <p:txBody>
          <a:bodyPr/>
          <a:lstStyle/>
          <a:p>
            <a:fld id="{D2372EC5-168E-4F35-8C8F-AC2D6AAF23CA}" type="datetimeFigureOut">
              <a:rPr lang="en-US" smtClean="0"/>
              <a:t>12/1/2021</a:t>
            </a:fld>
            <a:endParaRPr lang="en-US" dirty="0"/>
          </a:p>
        </p:txBody>
      </p:sp>
      <p:sp>
        <p:nvSpPr>
          <p:cNvPr id="6" name="Footer Placeholder 5">
            <a:extLst>
              <a:ext uri="{FF2B5EF4-FFF2-40B4-BE49-F238E27FC236}">
                <a16:creationId xmlns:a16="http://schemas.microsoft.com/office/drawing/2014/main" id="{3D94E10A-F218-4031-9B8D-B15B970F4D8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C33D587-060C-48CF-B371-BDEC9A3DA60D}"/>
              </a:ext>
            </a:extLst>
          </p:cNvPr>
          <p:cNvSpPr>
            <a:spLocks noGrp="1"/>
          </p:cNvSpPr>
          <p:nvPr>
            <p:ph type="sldNum" sz="quarter" idx="12"/>
          </p:nvPr>
        </p:nvSpPr>
        <p:spPr/>
        <p:txBody>
          <a:bodyPr/>
          <a:lstStyle/>
          <a:p>
            <a:fld id="{EB5B3029-BC36-46CE-AE95-5947B2FA6837}" type="slidenum">
              <a:rPr lang="en-US" smtClean="0"/>
              <a:t>‹#›</a:t>
            </a:fld>
            <a:endParaRPr lang="en-US" dirty="0"/>
          </a:p>
        </p:txBody>
      </p:sp>
    </p:spTree>
    <p:extLst>
      <p:ext uri="{BB962C8B-B14F-4D97-AF65-F5344CB8AC3E}">
        <p14:creationId xmlns:p14="http://schemas.microsoft.com/office/powerpoint/2010/main" val="38471823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226"/>
        <p:cNvGrpSpPr/>
        <p:nvPr/>
      </p:nvGrpSpPr>
      <p:grpSpPr>
        <a:xfrm>
          <a:off x="0" y="0"/>
          <a:ext cx="0" cy="0"/>
          <a:chOff x="0" y="0"/>
          <a:chExt cx="0" cy="0"/>
        </a:xfrm>
      </p:grpSpPr>
      <p:grpSp>
        <p:nvGrpSpPr>
          <p:cNvPr id="227" name="Google Shape;227;p43"/>
          <p:cNvGrpSpPr/>
          <p:nvPr/>
        </p:nvGrpSpPr>
        <p:grpSpPr>
          <a:xfrm>
            <a:off x="1107190" y="5558840"/>
            <a:ext cx="994351" cy="61101"/>
            <a:chOff x="4580561" y="2589004"/>
            <a:chExt cx="1064464" cy="25200"/>
          </a:xfrm>
        </p:grpSpPr>
        <p:sp>
          <p:nvSpPr>
            <p:cNvPr id="228" name="Google Shape;228;p4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9" name="Google Shape;229;p4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30" name="Google Shape;230;p43"/>
          <p:cNvSpPr txBox="1">
            <a:spLocks noGrp="1"/>
          </p:cNvSpPr>
          <p:nvPr>
            <p:ph type="title"/>
          </p:nvPr>
        </p:nvSpPr>
        <p:spPr>
          <a:xfrm>
            <a:off x="972600" y="1152400"/>
            <a:ext cx="9361600" cy="398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None/>
              <a:defRPr sz="4000">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endParaRPr/>
          </a:p>
        </p:txBody>
      </p:sp>
      <p:sp>
        <p:nvSpPr>
          <p:cNvPr id="231" name="Google Shape;231;p43"/>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25958931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32"/>
        <p:cNvGrpSpPr/>
        <p:nvPr/>
      </p:nvGrpSpPr>
      <p:grpSpPr>
        <a:xfrm>
          <a:off x="0" y="0"/>
          <a:ext cx="0" cy="0"/>
          <a:chOff x="0" y="0"/>
          <a:chExt cx="0" cy="0"/>
        </a:xfrm>
      </p:grpSpPr>
      <p:sp>
        <p:nvSpPr>
          <p:cNvPr id="233" name="Google Shape;233;p44"/>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34" name="Google Shape;234;p44"/>
          <p:cNvGrpSpPr/>
          <p:nvPr/>
        </p:nvGrpSpPr>
        <p:grpSpPr>
          <a:xfrm>
            <a:off x="1107190" y="1588342"/>
            <a:ext cx="994351" cy="61101"/>
            <a:chOff x="4580561" y="2589004"/>
            <a:chExt cx="1064464" cy="25200"/>
          </a:xfrm>
        </p:grpSpPr>
        <p:sp>
          <p:nvSpPr>
            <p:cNvPr id="235" name="Google Shape;235;p4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6" name="Google Shape;236;p4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37" name="Google Shape;237;p44"/>
          <p:cNvSpPr txBox="1">
            <a:spLocks noGrp="1"/>
          </p:cNvSpPr>
          <p:nvPr>
            <p:ph type="title"/>
          </p:nvPr>
        </p:nvSpPr>
        <p:spPr>
          <a:xfrm>
            <a:off x="973333" y="1758200"/>
            <a:ext cx="4401200" cy="224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4000">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endParaRPr/>
          </a:p>
        </p:txBody>
      </p:sp>
      <p:sp>
        <p:nvSpPr>
          <p:cNvPr id="238" name="Google Shape;238;p44"/>
          <p:cNvSpPr txBox="1">
            <a:spLocks noGrp="1"/>
          </p:cNvSpPr>
          <p:nvPr>
            <p:ph type="subTitle" idx="1"/>
          </p:nvPr>
        </p:nvSpPr>
        <p:spPr>
          <a:xfrm>
            <a:off x="966600" y="4215367"/>
            <a:ext cx="4401200" cy="10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239" name="Google Shape;239;p44"/>
          <p:cNvSpPr txBox="1">
            <a:spLocks noGrp="1"/>
          </p:cNvSpPr>
          <p:nvPr>
            <p:ph type="body" idx="2"/>
          </p:nvPr>
        </p:nvSpPr>
        <p:spPr>
          <a:xfrm>
            <a:off x="6898967" y="1803500"/>
            <a:ext cx="4499200" cy="40340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SzPts val="1300"/>
              <a:buChar char="●"/>
              <a:defRPr/>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sp>
        <p:nvSpPr>
          <p:cNvPr id="240" name="Google Shape;240;p4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21981564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241"/>
        <p:cNvGrpSpPr/>
        <p:nvPr/>
      </p:nvGrpSpPr>
      <p:grpSpPr>
        <a:xfrm>
          <a:off x="0" y="0"/>
          <a:ext cx="0" cy="0"/>
          <a:chOff x="0" y="0"/>
          <a:chExt cx="0" cy="0"/>
        </a:xfrm>
      </p:grpSpPr>
      <p:pic>
        <p:nvPicPr>
          <p:cNvPr id="242" name="Google Shape;242;p45" descr="Side view of hands writing in a notebook at a cafe"/>
          <p:cNvPicPr preferRelativeResize="0"/>
          <p:nvPr/>
        </p:nvPicPr>
        <p:blipFill rotWithShape="1">
          <a:blip r:embed="rId2">
            <a:alphaModFix/>
          </a:blip>
          <a:srcRect l="9050" t="12064" r="54351" b="26446"/>
          <a:stretch/>
        </p:blipFill>
        <p:spPr>
          <a:xfrm>
            <a:off x="1" y="-66"/>
            <a:ext cx="6096000" cy="6858001"/>
          </a:xfrm>
          <a:prstGeom prst="rect">
            <a:avLst/>
          </a:prstGeom>
          <a:noFill/>
          <a:ln>
            <a:noFill/>
          </a:ln>
        </p:spPr>
      </p:pic>
      <p:sp>
        <p:nvSpPr>
          <p:cNvPr id="243" name="Google Shape;243;p45"/>
          <p:cNvSpPr/>
          <p:nvPr/>
        </p:nvSpPr>
        <p:spPr>
          <a:xfrm>
            <a:off x="2200" y="0"/>
            <a:ext cx="6091600" cy="6858000"/>
          </a:xfrm>
          <a:prstGeom prst="rect">
            <a:avLst/>
          </a:prstGeom>
          <a:solidFill>
            <a:srgbClr val="178D7D">
              <a:alpha val="680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44" name="Google Shape;244;p45"/>
          <p:cNvGrpSpPr/>
          <p:nvPr/>
        </p:nvGrpSpPr>
        <p:grpSpPr>
          <a:xfrm>
            <a:off x="1107190" y="1588342"/>
            <a:ext cx="994351" cy="61101"/>
            <a:chOff x="4580561" y="2589004"/>
            <a:chExt cx="1064464" cy="25200"/>
          </a:xfrm>
        </p:grpSpPr>
        <p:sp>
          <p:nvSpPr>
            <p:cNvPr id="245" name="Google Shape;245;p45"/>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6" name="Google Shape;246;p45"/>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47" name="Google Shape;247;p45"/>
          <p:cNvSpPr txBox="1">
            <a:spLocks noGrp="1"/>
          </p:cNvSpPr>
          <p:nvPr>
            <p:ph type="title"/>
          </p:nvPr>
        </p:nvSpPr>
        <p:spPr>
          <a:xfrm>
            <a:off x="973333" y="1758200"/>
            <a:ext cx="4401200" cy="2249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4000">
                <a:solidFill>
                  <a:srgbClr val="FFFFFF"/>
                </a:solidFill>
              </a:defRPr>
            </a:lvl1pPr>
            <a:lvl2pPr lvl="1" rtl="0">
              <a:spcBef>
                <a:spcPts val="0"/>
              </a:spcBef>
              <a:spcAft>
                <a:spcPts val="0"/>
              </a:spcAft>
              <a:buClr>
                <a:srgbClr val="FFFFFF"/>
              </a:buClr>
              <a:buSzPts val="3000"/>
              <a:buNone/>
              <a:defRPr sz="4000">
                <a:solidFill>
                  <a:srgbClr val="FFFFFF"/>
                </a:solidFill>
              </a:defRPr>
            </a:lvl2pPr>
            <a:lvl3pPr lvl="2" rtl="0">
              <a:spcBef>
                <a:spcPts val="0"/>
              </a:spcBef>
              <a:spcAft>
                <a:spcPts val="0"/>
              </a:spcAft>
              <a:buClr>
                <a:srgbClr val="FFFFFF"/>
              </a:buClr>
              <a:buSzPts val="3000"/>
              <a:buNone/>
              <a:defRPr sz="4000">
                <a:solidFill>
                  <a:srgbClr val="FFFFFF"/>
                </a:solidFill>
              </a:defRPr>
            </a:lvl3pPr>
            <a:lvl4pPr lvl="3" rtl="0">
              <a:spcBef>
                <a:spcPts val="0"/>
              </a:spcBef>
              <a:spcAft>
                <a:spcPts val="0"/>
              </a:spcAft>
              <a:buClr>
                <a:srgbClr val="FFFFFF"/>
              </a:buClr>
              <a:buSzPts val="3000"/>
              <a:buNone/>
              <a:defRPr sz="4000">
                <a:solidFill>
                  <a:srgbClr val="FFFFFF"/>
                </a:solidFill>
              </a:defRPr>
            </a:lvl4pPr>
            <a:lvl5pPr lvl="4" rtl="0">
              <a:spcBef>
                <a:spcPts val="0"/>
              </a:spcBef>
              <a:spcAft>
                <a:spcPts val="0"/>
              </a:spcAft>
              <a:buClr>
                <a:srgbClr val="FFFFFF"/>
              </a:buClr>
              <a:buSzPts val="3000"/>
              <a:buNone/>
              <a:defRPr sz="4000">
                <a:solidFill>
                  <a:srgbClr val="FFFFFF"/>
                </a:solidFill>
              </a:defRPr>
            </a:lvl5pPr>
            <a:lvl6pPr lvl="5" rtl="0">
              <a:spcBef>
                <a:spcPts val="0"/>
              </a:spcBef>
              <a:spcAft>
                <a:spcPts val="0"/>
              </a:spcAft>
              <a:buClr>
                <a:srgbClr val="FFFFFF"/>
              </a:buClr>
              <a:buSzPts val="3000"/>
              <a:buNone/>
              <a:defRPr sz="4000">
                <a:solidFill>
                  <a:srgbClr val="FFFFFF"/>
                </a:solidFill>
              </a:defRPr>
            </a:lvl6pPr>
            <a:lvl7pPr lvl="6" rtl="0">
              <a:spcBef>
                <a:spcPts val="0"/>
              </a:spcBef>
              <a:spcAft>
                <a:spcPts val="0"/>
              </a:spcAft>
              <a:buClr>
                <a:srgbClr val="FFFFFF"/>
              </a:buClr>
              <a:buSzPts val="3000"/>
              <a:buNone/>
              <a:defRPr sz="4000">
                <a:solidFill>
                  <a:srgbClr val="FFFFFF"/>
                </a:solidFill>
              </a:defRPr>
            </a:lvl7pPr>
            <a:lvl8pPr lvl="7" rtl="0">
              <a:spcBef>
                <a:spcPts val="0"/>
              </a:spcBef>
              <a:spcAft>
                <a:spcPts val="0"/>
              </a:spcAft>
              <a:buClr>
                <a:srgbClr val="FFFFFF"/>
              </a:buClr>
              <a:buSzPts val="3000"/>
              <a:buNone/>
              <a:defRPr sz="4000">
                <a:solidFill>
                  <a:srgbClr val="FFFFFF"/>
                </a:solidFill>
              </a:defRPr>
            </a:lvl8pPr>
            <a:lvl9pPr lvl="8" rtl="0">
              <a:spcBef>
                <a:spcPts val="0"/>
              </a:spcBef>
              <a:spcAft>
                <a:spcPts val="0"/>
              </a:spcAft>
              <a:buClr>
                <a:srgbClr val="FFFFFF"/>
              </a:buClr>
              <a:buSzPts val="3000"/>
              <a:buNone/>
              <a:defRPr sz="4000">
                <a:solidFill>
                  <a:srgbClr val="FFFFFF"/>
                </a:solidFill>
              </a:defRPr>
            </a:lvl9pPr>
          </a:lstStyle>
          <a:p>
            <a:endParaRPr/>
          </a:p>
        </p:txBody>
      </p:sp>
      <p:sp>
        <p:nvSpPr>
          <p:cNvPr id="248" name="Google Shape;248;p45"/>
          <p:cNvSpPr txBox="1">
            <a:spLocks noGrp="1"/>
          </p:cNvSpPr>
          <p:nvPr>
            <p:ph type="subTitle" idx="1"/>
          </p:nvPr>
        </p:nvSpPr>
        <p:spPr>
          <a:xfrm>
            <a:off x="966600" y="4215367"/>
            <a:ext cx="4401200" cy="10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2133">
                <a:solidFill>
                  <a:srgbClr val="FFFFFF"/>
                </a:solidFill>
              </a:defRPr>
            </a:lvl1pPr>
            <a:lvl2pPr lvl="1" rtl="0">
              <a:lnSpc>
                <a:spcPct val="100000"/>
              </a:lnSpc>
              <a:spcBef>
                <a:spcPts val="0"/>
              </a:spcBef>
              <a:spcAft>
                <a:spcPts val="0"/>
              </a:spcAft>
              <a:buClr>
                <a:srgbClr val="FFFFFF"/>
              </a:buClr>
              <a:buSzPts val="1600"/>
              <a:buNone/>
              <a:defRPr sz="2133">
                <a:solidFill>
                  <a:srgbClr val="FFFFFF"/>
                </a:solidFill>
              </a:defRPr>
            </a:lvl2pPr>
            <a:lvl3pPr lvl="2" rtl="0">
              <a:lnSpc>
                <a:spcPct val="100000"/>
              </a:lnSpc>
              <a:spcBef>
                <a:spcPts val="0"/>
              </a:spcBef>
              <a:spcAft>
                <a:spcPts val="0"/>
              </a:spcAft>
              <a:buClr>
                <a:srgbClr val="FFFFFF"/>
              </a:buClr>
              <a:buSzPts val="1600"/>
              <a:buNone/>
              <a:defRPr sz="2133">
                <a:solidFill>
                  <a:srgbClr val="FFFFFF"/>
                </a:solidFill>
              </a:defRPr>
            </a:lvl3pPr>
            <a:lvl4pPr lvl="3" rtl="0">
              <a:lnSpc>
                <a:spcPct val="100000"/>
              </a:lnSpc>
              <a:spcBef>
                <a:spcPts val="0"/>
              </a:spcBef>
              <a:spcAft>
                <a:spcPts val="0"/>
              </a:spcAft>
              <a:buClr>
                <a:srgbClr val="FFFFFF"/>
              </a:buClr>
              <a:buSzPts val="1600"/>
              <a:buNone/>
              <a:defRPr sz="2133">
                <a:solidFill>
                  <a:srgbClr val="FFFFFF"/>
                </a:solidFill>
              </a:defRPr>
            </a:lvl4pPr>
            <a:lvl5pPr lvl="4" rtl="0">
              <a:lnSpc>
                <a:spcPct val="100000"/>
              </a:lnSpc>
              <a:spcBef>
                <a:spcPts val="0"/>
              </a:spcBef>
              <a:spcAft>
                <a:spcPts val="0"/>
              </a:spcAft>
              <a:buClr>
                <a:srgbClr val="FFFFFF"/>
              </a:buClr>
              <a:buSzPts val="1600"/>
              <a:buNone/>
              <a:defRPr sz="2133">
                <a:solidFill>
                  <a:srgbClr val="FFFFFF"/>
                </a:solidFill>
              </a:defRPr>
            </a:lvl5pPr>
            <a:lvl6pPr lvl="5" rtl="0">
              <a:lnSpc>
                <a:spcPct val="100000"/>
              </a:lnSpc>
              <a:spcBef>
                <a:spcPts val="0"/>
              </a:spcBef>
              <a:spcAft>
                <a:spcPts val="0"/>
              </a:spcAft>
              <a:buClr>
                <a:srgbClr val="FFFFFF"/>
              </a:buClr>
              <a:buSzPts val="1600"/>
              <a:buNone/>
              <a:defRPr sz="2133">
                <a:solidFill>
                  <a:srgbClr val="FFFFFF"/>
                </a:solidFill>
              </a:defRPr>
            </a:lvl6pPr>
            <a:lvl7pPr lvl="6" rtl="0">
              <a:lnSpc>
                <a:spcPct val="100000"/>
              </a:lnSpc>
              <a:spcBef>
                <a:spcPts val="0"/>
              </a:spcBef>
              <a:spcAft>
                <a:spcPts val="0"/>
              </a:spcAft>
              <a:buClr>
                <a:srgbClr val="FFFFFF"/>
              </a:buClr>
              <a:buSzPts val="1600"/>
              <a:buNone/>
              <a:defRPr sz="2133">
                <a:solidFill>
                  <a:srgbClr val="FFFFFF"/>
                </a:solidFill>
              </a:defRPr>
            </a:lvl7pPr>
            <a:lvl8pPr lvl="7" rtl="0">
              <a:lnSpc>
                <a:spcPct val="100000"/>
              </a:lnSpc>
              <a:spcBef>
                <a:spcPts val="0"/>
              </a:spcBef>
              <a:spcAft>
                <a:spcPts val="0"/>
              </a:spcAft>
              <a:buClr>
                <a:srgbClr val="FFFFFF"/>
              </a:buClr>
              <a:buSzPts val="1600"/>
              <a:buNone/>
              <a:defRPr sz="2133">
                <a:solidFill>
                  <a:srgbClr val="FFFFFF"/>
                </a:solidFill>
              </a:defRPr>
            </a:lvl8pPr>
            <a:lvl9pPr lvl="8" rtl="0">
              <a:lnSpc>
                <a:spcPct val="100000"/>
              </a:lnSpc>
              <a:spcBef>
                <a:spcPts val="0"/>
              </a:spcBef>
              <a:spcAft>
                <a:spcPts val="0"/>
              </a:spcAft>
              <a:buClr>
                <a:srgbClr val="FFFFFF"/>
              </a:buClr>
              <a:buSzPts val="1600"/>
              <a:buNone/>
              <a:defRPr sz="2133">
                <a:solidFill>
                  <a:srgbClr val="FFFFFF"/>
                </a:solidFill>
              </a:defRPr>
            </a:lvl9pPr>
          </a:lstStyle>
          <a:p>
            <a:endParaRPr/>
          </a:p>
        </p:txBody>
      </p:sp>
      <p:sp>
        <p:nvSpPr>
          <p:cNvPr id="249" name="Google Shape;249;p45"/>
          <p:cNvSpPr txBox="1">
            <a:spLocks noGrp="1"/>
          </p:cNvSpPr>
          <p:nvPr>
            <p:ph type="body" idx="2"/>
          </p:nvPr>
        </p:nvSpPr>
        <p:spPr>
          <a:xfrm>
            <a:off x="6898967" y="1803500"/>
            <a:ext cx="4499200" cy="40340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SzPts val="1300"/>
              <a:buChar char="●"/>
              <a:defRPr/>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sp>
        <p:nvSpPr>
          <p:cNvPr id="250" name="Google Shape;250;p45"/>
          <p:cNvSpPr txBox="1">
            <a:spLocks noGrp="1"/>
          </p:cNvSpPr>
          <p:nvPr>
            <p:ph type="sldNum" idx="12"/>
          </p:nvPr>
        </p:nvSpPr>
        <p:spPr>
          <a:xfrm>
            <a:off x="11381733" y="633313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3952776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1 2">
  <p:cSld name="Section title and description 1 2">
    <p:spTree>
      <p:nvGrpSpPr>
        <p:cNvPr id="1" name="Shape 251"/>
        <p:cNvGrpSpPr/>
        <p:nvPr/>
      </p:nvGrpSpPr>
      <p:grpSpPr>
        <a:xfrm>
          <a:off x="0" y="0"/>
          <a:ext cx="0" cy="0"/>
          <a:chOff x="0" y="0"/>
          <a:chExt cx="0" cy="0"/>
        </a:xfrm>
      </p:grpSpPr>
      <p:pic>
        <p:nvPicPr>
          <p:cNvPr id="252" name="Google Shape;252;p46"/>
          <p:cNvPicPr preferRelativeResize="0"/>
          <p:nvPr/>
        </p:nvPicPr>
        <p:blipFill rotWithShape="1">
          <a:blip r:embed="rId2">
            <a:alphaModFix/>
          </a:blip>
          <a:srcRect l="31883" t="8096" r="25713"/>
          <a:stretch/>
        </p:blipFill>
        <p:spPr>
          <a:xfrm>
            <a:off x="0" y="0"/>
            <a:ext cx="6100333" cy="6858000"/>
          </a:xfrm>
          <a:prstGeom prst="rect">
            <a:avLst/>
          </a:prstGeom>
          <a:noFill/>
          <a:ln>
            <a:noFill/>
          </a:ln>
        </p:spPr>
      </p:pic>
      <p:sp>
        <p:nvSpPr>
          <p:cNvPr id="253" name="Google Shape;253;p46"/>
          <p:cNvSpPr/>
          <p:nvPr/>
        </p:nvSpPr>
        <p:spPr>
          <a:xfrm>
            <a:off x="-100" y="0"/>
            <a:ext cx="6096000" cy="6858000"/>
          </a:xfrm>
          <a:prstGeom prst="rect">
            <a:avLst/>
          </a:prstGeom>
          <a:solidFill>
            <a:srgbClr val="178D7D">
              <a:alpha val="680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54" name="Google Shape;254;p46"/>
          <p:cNvGrpSpPr/>
          <p:nvPr/>
        </p:nvGrpSpPr>
        <p:grpSpPr>
          <a:xfrm>
            <a:off x="1107190" y="1588342"/>
            <a:ext cx="994351" cy="61101"/>
            <a:chOff x="4580561" y="2589004"/>
            <a:chExt cx="1064464" cy="25200"/>
          </a:xfrm>
        </p:grpSpPr>
        <p:sp>
          <p:nvSpPr>
            <p:cNvPr id="255" name="Google Shape;255;p46"/>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6" name="Google Shape;256;p46"/>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57" name="Google Shape;257;p46"/>
          <p:cNvSpPr txBox="1">
            <a:spLocks noGrp="1"/>
          </p:cNvSpPr>
          <p:nvPr>
            <p:ph type="title"/>
          </p:nvPr>
        </p:nvSpPr>
        <p:spPr>
          <a:xfrm>
            <a:off x="973333" y="1758200"/>
            <a:ext cx="4401200" cy="2249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4000">
                <a:solidFill>
                  <a:srgbClr val="FFFFFF"/>
                </a:solidFill>
              </a:defRPr>
            </a:lvl1pPr>
            <a:lvl2pPr lvl="1" rtl="0">
              <a:spcBef>
                <a:spcPts val="0"/>
              </a:spcBef>
              <a:spcAft>
                <a:spcPts val="0"/>
              </a:spcAft>
              <a:buClr>
                <a:srgbClr val="FFFFFF"/>
              </a:buClr>
              <a:buSzPts val="3000"/>
              <a:buNone/>
              <a:defRPr sz="4000">
                <a:solidFill>
                  <a:srgbClr val="FFFFFF"/>
                </a:solidFill>
              </a:defRPr>
            </a:lvl2pPr>
            <a:lvl3pPr lvl="2" rtl="0">
              <a:spcBef>
                <a:spcPts val="0"/>
              </a:spcBef>
              <a:spcAft>
                <a:spcPts val="0"/>
              </a:spcAft>
              <a:buClr>
                <a:srgbClr val="FFFFFF"/>
              </a:buClr>
              <a:buSzPts val="3000"/>
              <a:buNone/>
              <a:defRPr sz="4000">
                <a:solidFill>
                  <a:srgbClr val="FFFFFF"/>
                </a:solidFill>
              </a:defRPr>
            </a:lvl3pPr>
            <a:lvl4pPr lvl="3" rtl="0">
              <a:spcBef>
                <a:spcPts val="0"/>
              </a:spcBef>
              <a:spcAft>
                <a:spcPts val="0"/>
              </a:spcAft>
              <a:buClr>
                <a:srgbClr val="FFFFFF"/>
              </a:buClr>
              <a:buSzPts val="3000"/>
              <a:buNone/>
              <a:defRPr sz="4000">
                <a:solidFill>
                  <a:srgbClr val="FFFFFF"/>
                </a:solidFill>
              </a:defRPr>
            </a:lvl4pPr>
            <a:lvl5pPr lvl="4" rtl="0">
              <a:spcBef>
                <a:spcPts val="0"/>
              </a:spcBef>
              <a:spcAft>
                <a:spcPts val="0"/>
              </a:spcAft>
              <a:buClr>
                <a:srgbClr val="FFFFFF"/>
              </a:buClr>
              <a:buSzPts val="3000"/>
              <a:buNone/>
              <a:defRPr sz="4000">
                <a:solidFill>
                  <a:srgbClr val="FFFFFF"/>
                </a:solidFill>
              </a:defRPr>
            </a:lvl5pPr>
            <a:lvl6pPr lvl="5" rtl="0">
              <a:spcBef>
                <a:spcPts val="0"/>
              </a:spcBef>
              <a:spcAft>
                <a:spcPts val="0"/>
              </a:spcAft>
              <a:buClr>
                <a:srgbClr val="FFFFFF"/>
              </a:buClr>
              <a:buSzPts val="3000"/>
              <a:buNone/>
              <a:defRPr sz="4000">
                <a:solidFill>
                  <a:srgbClr val="FFFFFF"/>
                </a:solidFill>
              </a:defRPr>
            </a:lvl6pPr>
            <a:lvl7pPr lvl="6" rtl="0">
              <a:spcBef>
                <a:spcPts val="0"/>
              </a:spcBef>
              <a:spcAft>
                <a:spcPts val="0"/>
              </a:spcAft>
              <a:buClr>
                <a:srgbClr val="FFFFFF"/>
              </a:buClr>
              <a:buSzPts val="3000"/>
              <a:buNone/>
              <a:defRPr sz="4000">
                <a:solidFill>
                  <a:srgbClr val="FFFFFF"/>
                </a:solidFill>
              </a:defRPr>
            </a:lvl7pPr>
            <a:lvl8pPr lvl="7" rtl="0">
              <a:spcBef>
                <a:spcPts val="0"/>
              </a:spcBef>
              <a:spcAft>
                <a:spcPts val="0"/>
              </a:spcAft>
              <a:buClr>
                <a:srgbClr val="FFFFFF"/>
              </a:buClr>
              <a:buSzPts val="3000"/>
              <a:buNone/>
              <a:defRPr sz="4000">
                <a:solidFill>
                  <a:srgbClr val="FFFFFF"/>
                </a:solidFill>
              </a:defRPr>
            </a:lvl8pPr>
            <a:lvl9pPr lvl="8" rtl="0">
              <a:spcBef>
                <a:spcPts val="0"/>
              </a:spcBef>
              <a:spcAft>
                <a:spcPts val="0"/>
              </a:spcAft>
              <a:buClr>
                <a:srgbClr val="FFFFFF"/>
              </a:buClr>
              <a:buSzPts val="3000"/>
              <a:buNone/>
              <a:defRPr sz="4000">
                <a:solidFill>
                  <a:srgbClr val="FFFFFF"/>
                </a:solidFill>
              </a:defRPr>
            </a:lvl9pPr>
          </a:lstStyle>
          <a:p>
            <a:endParaRPr/>
          </a:p>
        </p:txBody>
      </p:sp>
      <p:sp>
        <p:nvSpPr>
          <p:cNvPr id="258" name="Google Shape;258;p46"/>
          <p:cNvSpPr txBox="1">
            <a:spLocks noGrp="1"/>
          </p:cNvSpPr>
          <p:nvPr>
            <p:ph type="subTitle" idx="1"/>
          </p:nvPr>
        </p:nvSpPr>
        <p:spPr>
          <a:xfrm>
            <a:off x="966600" y="4215367"/>
            <a:ext cx="4401200" cy="10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2133">
                <a:solidFill>
                  <a:srgbClr val="FFFFFF"/>
                </a:solidFill>
              </a:defRPr>
            </a:lvl1pPr>
            <a:lvl2pPr lvl="1" rtl="0">
              <a:lnSpc>
                <a:spcPct val="100000"/>
              </a:lnSpc>
              <a:spcBef>
                <a:spcPts val="0"/>
              </a:spcBef>
              <a:spcAft>
                <a:spcPts val="0"/>
              </a:spcAft>
              <a:buClr>
                <a:srgbClr val="FFFFFF"/>
              </a:buClr>
              <a:buSzPts val="1600"/>
              <a:buNone/>
              <a:defRPr sz="2133">
                <a:solidFill>
                  <a:srgbClr val="FFFFFF"/>
                </a:solidFill>
              </a:defRPr>
            </a:lvl2pPr>
            <a:lvl3pPr lvl="2" rtl="0">
              <a:lnSpc>
                <a:spcPct val="100000"/>
              </a:lnSpc>
              <a:spcBef>
                <a:spcPts val="0"/>
              </a:spcBef>
              <a:spcAft>
                <a:spcPts val="0"/>
              </a:spcAft>
              <a:buClr>
                <a:srgbClr val="FFFFFF"/>
              </a:buClr>
              <a:buSzPts val="1600"/>
              <a:buNone/>
              <a:defRPr sz="2133">
                <a:solidFill>
                  <a:srgbClr val="FFFFFF"/>
                </a:solidFill>
              </a:defRPr>
            </a:lvl3pPr>
            <a:lvl4pPr lvl="3" rtl="0">
              <a:lnSpc>
                <a:spcPct val="100000"/>
              </a:lnSpc>
              <a:spcBef>
                <a:spcPts val="0"/>
              </a:spcBef>
              <a:spcAft>
                <a:spcPts val="0"/>
              </a:spcAft>
              <a:buClr>
                <a:srgbClr val="FFFFFF"/>
              </a:buClr>
              <a:buSzPts val="1600"/>
              <a:buNone/>
              <a:defRPr sz="2133">
                <a:solidFill>
                  <a:srgbClr val="FFFFFF"/>
                </a:solidFill>
              </a:defRPr>
            </a:lvl4pPr>
            <a:lvl5pPr lvl="4" rtl="0">
              <a:lnSpc>
                <a:spcPct val="100000"/>
              </a:lnSpc>
              <a:spcBef>
                <a:spcPts val="0"/>
              </a:spcBef>
              <a:spcAft>
                <a:spcPts val="0"/>
              </a:spcAft>
              <a:buClr>
                <a:srgbClr val="FFFFFF"/>
              </a:buClr>
              <a:buSzPts val="1600"/>
              <a:buNone/>
              <a:defRPr sz="2133">
                <a:solidFill>
                  <a:srgbClr val="FFFFFF"/>
                </a:solidFill>
              </a:defRPr>
            </a:lvl5pPr>
            <a:lvl6pPr lvl="5" rtl="0">
              <a:lnSpc>
                <a:spcPct val="100000"/>
              </a:lnSpc>
              <a:spcBef>
                <a:spcPts val="0"/>
              </a:spcBef>
              <a:spcAft>
                <a:spcPts val="0"/>
              </a:spcAft>
              <a:buClr>
                <a:srgbClr val="FFFFFF"/>
              </a:buClr>
              <a:buSzPts val="1600"/>
              <a:buNone/>
              <a:defRPr sz="2133">
                <a:solidFill>
                  <a:srgbClr val="FFFFFF"/>
                </a:solidFill>
              </a:defRPr>
            </a:lvl6pPr>
            <a:lvl7pPr lvl="6" rtl="0">
              <a:lnSpc>
                <a:spcPct val="100000"/>
              </a:lnSpc>
              <a:spcBef>
                <a:spcPts val="0"/>
              </a:spcBef>
              <a:spcAft>
                <a:spcPts val="0"/>
              </a:spcAft>
              <a:buClr>
                <a:srgbClr val="FFFFFF"/>
              </a:buClr>
              <a:buSzPts val="1600"/>
              <a:buNone/>
              <a:defRPr sz="2133">
                <a:solidFill>
                  <a:srgbClr val="FFFFFF"/>
                </a:solidFill>
              </a:defRPr>
            </a:lvl7pPr>
            <a:lvl8pPr lvl="7" rtl="0">
              <a:lnSpc>
                <a:spcPct val="100000"/>
              </a:lnSpc>
              <a:spcBef>
                <a:spcPts val="0"/>
              </a:spcBef>
              <a:spcAft>
                <a:spcPts val="0"/>
              </a:spcAft>
              <a:buClr>
                <a:srgbClr val="FFFFFF"/>
              </a:buClr>
              <a:buSzPts val="1600"/>
              <a:buNone/>
              <a:defRPr sz="2133">
                <a:solidFill>
                  <a:srgbClr val="FFFFFF"/>
                </a:solidFill>
              </a:defRPr>
            </a:lvl8pPr>
            <a:lvl9pPr lvl="8" rtl="0">
              <a:lnSpc>
                <a:spcPct val="100000"/>
              </a:lnSpc>
              <a:spcBef>
                <a:spcPts val="0"/>
              </a:spcBef>
              <a:spcAft>
                <a:spcPts val="0"/>
              </a:spcAft>
              <a:buClr>
                <a:srgbClr val="FFFFFF"/>
              </a:buClr>
              <a:buSzPts val="1600"/>
              <a:buNone/>
              <a:defRPr sz="2133">
                <a:solidFill>
                  <a:srgbClr val="FFFFFF"/>
                </a:solidFill>
              </a:defRPr>
            </a:lvl9pPr>
          </a:lstStyle>
          <a:p>
            <a:endParaRPr/>
          </a:p>
        </p:txBody>
      </p:sp>
      <p:sp>
        <p:nvSpPr>
          <p:cNvPr id="259" name="Google Shape;259;p46"/>
          <p:cNvSpPr txBox="1">
            <a:spLocks noGrp="1"/>
          </p:cNvSpPr>
          <p:nvPr>
            <p:ph type="body" idx="2"/>
          </p:nvPr>
        </p:nvSpPr>
        <p:spPr>
          <a:xfrm>
            <a:off x="6898967" y="1803500"/>
            <a:ext cx="4499200" cy="40340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SzPts val="1300"/>
              <a:buChar char="●"/>
              <a:defRPr/>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sp>
        <p:nvSpPr>
          <p:cNvPr id="260" name="Google Shape;260;p46"/>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7438757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61"/>
        <p:cNvGrpSpPr/>
        <p:nvPr/>
      </p:nvGrpSpPr>
      <p:grpSpPr>
        <a:xfrm>
          <a:off x="0" y="0"/>
          <a:ext cx="0" cy="0"/>
          <a:chOff x="0" y="0"/>
          <a:chExt cx="0" cy="0"/>
        </a:xfrm>
      </p:grpSpPr>
      <p:sp>
        <p:nvSpPr>
          <p:cNvPr id="262" name="Google Shape;262;p47"/>
          <p:cNvSpPr txBox="1">
            <a:spLocks noGrp="1"/>
          </p:cNvSpPr>
          <p:nvPr>
            <p:ph type="body" idx="1"/>
          </p:nvPr>
        </p:nvSpPr>
        <p:spPr>
          <a:xfrm>
            <a:off x="966600" y="5830068"/>
            <a:ext cx="10263200" cy="614000"/>
          </a:xfrm>
          <a:prstGeom prst="rect">
            <a:avLst/>
          </a:prstGeom>
        </p:spPr>
        <p:txBody>
          <a:bodyPr spcFirstLastPara="1" wrap="square" lIns="91425" tIns="91425" rIns="91425" bIns="91425" anchor="ctr" anchorCtr="0">
            <a:noAutofit/>
          </a:bodyPr>
          <a:lstStyle>
            <a:lvl1pPr marL="609585" lvl="0" indent="-304792" rtl="0">
              <a:lnSpc>
                <a:spcPct val="100000"/>
              </a:lnSpc>
              <a:spcBef>
                <a:spcPts val="0"/>
              </a:spcBef>
              <a:spcAft>
                <a:spcPts val="0"/>
              </a:spcAft>
              <a:buSzPts val="1300"/>
              <a:buNone/>
              <a:defRPr/>
            </a:lvl1pPr>
          </a:lstStyle>
          <a:p>
            <a:endParaRPr/>
          </a:p>
        </p:txBody>
      </p:sp>
      <p:sp>
        <p:nvSpPr>
          <p:cNvPr id="263" name="Google Shape;263;p47"/>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4987437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264"/>
        <p:cNvGrpSpPr/>
        <p:nvPr/>
      </p:nvGrpSpPr>
      <p:grpSpPr>
        <a:xfrm>
          <a:off x="0" y="0"/>
          <a:ext cx="0" cy="0"/>
          <a:chOff x="0" y="0"/>
          <a:chExt cx="0" cy="0"/>
        </a:xfrm>
      </p:grpSpPr>
      <p:grpSp>
        <p:nvGrpSpPr>
          <p:cNvPr id="265" name="Google Shape;265;p48"/>
          <p:cNvGrpSpPr/>
          <p:nvPr/>
        </p:nvGrpSpPr>
        <p:grpSpPr>
          <a:xfrm>
            <a:off x="1107190" y="5558840"/>
            <a:ext cx="994351" cy="61101"/>
            <a:chOff x="4580561" y="2589004"/>
            <a:chExt cx="1064464" cy="25200"/>
          </a:xfrm>
        </p:grpSpPr>
        <p:sp>
          <p:nvSpPr>
            <p:cNvPr id="266" name="Google Shape;266;p4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7" name="Google Shape;267;p4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68" name="Google Shape;268;p48"/>
          <p:cNvSpPr txBox="1">
            <a:spLocks noGrp="1"/>
          </p:cNvSpPr>
          <p:nvPr>
            <p:ph type="title" hasCustomPrompt="1"/>
          </p:nvPr>
        </p:nvSpPr>
        <p:spPr>
          <a:xfrm>
            <a:off x="972600" y="978600"/>
            <a:ext cx="10251200" cy="165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10666">
                <a:solidFill>
                  <a:schemeClr val="lt1"/>
                </a:solidFill>
              </a:defRPr>
            </a:lvl1pPr>
            <a:lvl2pPr lvl="1" rtl="0">
              <a:spcBef>
                <a:spcPts val="0"/>
              </a:spcBef>
              <a:spcAft>
                <a:spcPts val="0"/>
              </a:spcAft>
              <a:buClr>
                <a:schemeClr val="lt1"/>
              </a:buClr>
              <a:buSzPts val="8000"/>
              <a:buNone/>
              <a:defRPr sz="10666">
                <a:solidFill>
                  <a:schemeClr val="lt1"/>
                </a:solidFill>
              </a:defRPr>
            </a:lvl2pPr>
            <a:lvl3pPr lvl="2" rtl="0">
              <a:spcBef>
                <a:spcPts val="0"/>
              </a:spcBef>
              <a:spcAft>
                <a:spcPts val="0"/>
              </a:spcAft>
              <a:buClr>
                <a:schemeClr val="lt1"/>
              </a:buClr>
              <a:buSzPts val="8000"/>
              <a:buNone/>
              <a:defRPr sz="10666">
                <a:solidFill>
                  <a:schemeClr val="lt1"/>
                </a:solidFill>
              </a:defRPr>
            </a:lvl3pPr>
            <a:lvl4pPr lvl="3" rtl="0">
              <a:spcBef>
                <a:spcPts val="0"/>
              </a:spcBef>
              <a:spcAft>
                <a:spcPts val="0"/>
              </a:spcAft>
              <a:buClr>
                <a:schemeClr val="lt1"/>
              </a:buClr>
              <a:buSzPts val="8000"/>
              <a:buNone/>
              <a:defRPr sz="10666">
                <a:solidFill>
                  <a:schemeClr val="lt1"/>
                </a:solidFill>
              </a:defRPr>
            </a:lvl4pPr>
            <a:lvl5pPr lvl="4" rtl="0">
              <a:spcBef>
                <a:spcPts val="0"/>
              </a:spcBef>
              <a:spcAft>
                <a:spcPts val="0"/>
              </a:spcAft>
              <a:buClr>
                <a:schemeClr val="lt1"/>
              </a:buClr>
              <a:buSzPts val="8000"/>
              <a:buNone/>
              <a:defRPr sz="10666">
                <a:solidFill>
                  <a:schemeClr val="lt1"/>
                </a:solidFill>
              </a:defRPr>
            </a:lvl5pPr>
            <a:lvl6pPr lvl="5" rtl="0">
              <a:spcBef>
                <a:spcPts val="0"/>
              </a:spcBef>
              <a:spcAft>
                <a:spcPts val="0"/>
              </a:spcAft>
              <a:buClr>
                <a:schemeClr val="lt1"/>
              </a:buClr>
              <a:buSzPts val="8000"/>
              <a:buNone/>
              <a:defRPr sz="10666">
                <a:solidFill>
                  <a:schemeClr val="lt1"/>
                </a:solidFill>
              </a:defRPr>
            </a:lvl6pPr>
            <a:lvl7pPr lvl="6" rtl="0">
              <a:spcBef>
                <a:spcPts val="0"/>
              </a:spcBef>
              <a:spcAft>
                <a:spcPts val="0"/>
              </a:spcAft>
              <a:buClr>
                <a:schemeClr val="lt1"/>
              </a:buClr>
              <a:buSzPts val="8000"/>
              <a:buNone/>
              <a:defRPr sz="10666">
                <a:solidFill>
                  <a:schemeClr val="lt1"/>
                </a:solidFill>
              </a:defRPr>
            </a:lvl7pPr>
            <a:lvl8pPr lvl="7" rtl="0">
              <a:spcBef>
                <a:spcPts val="0"/>
              </a:spcBef>
              <a:spcAft>
                <a:spcPts val="0"/>
              </a:spcAft>
              <a:buClr>
                <a:schemeClr val="lt1"/>
              </a:buClr>
              <a:buSzPts val="8000"/>
              <a:buNone/>
              <a:defRPr sz="10666">
                <a:solidFill>
                  <a:schemeClr val="lt1"/>
                </a:solidFill>
              </a:defRPr>
            </a:lvl8pPr>
            <a:lvl9pPr lvl="8" rtl="0">
              <a:spcBef>
                <a:spcPts val="0"/>
              </a:spcBef>
              <a:spcAft>
                <a:spcPts val="0"/>
              </a:spcAft>
              <a:buClr>
                <a:schemeClr val="lt1"/>
              </a:buClr>
              <a:buSzPts val="8000"/>
              <a:buNone/>
              <a:defRPr sz="10666">
                <a:solidFill>
                  <a:schemeClr val="lt1"/>
                </a:solidFill>
              </a:defRPr>
            </a:lvl9pPr>
          </a:lstStyle>
          <a:p>
            <a:r>
              <a:t>xx%</a:t>
            </a:r>
          </a:p>
        </p:txBody>
      </p:sp>
      <p:sp>
        <p:nvSpPr>
          <p:cNvPr id="269" name="Google Shape;269;p48"/>
          <p:cNvSpPr txBox="1">
            <a:spLocks noGrp="1"/>
          </p:cNvSpPr>
          <p:nvPr>
            <p:ph type="body" idx="1"/>
          </p:nvPr>
        </p:nvSpPr>
        <p:spPr>
          <a:xfrm>
            <a:off x="972600" y="3030517"/>
            <a:ext cx="10251200" cy="21072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Clr>
                <a:schemeClr val="lt1"/>
              </a:buClr>
              <a:buSzPts val="1300"/>
              <a:buChar char="●"/>
              <a:defRPr>
                <a:solidFill>
                  <a:schemeClr val="lt1"/>
                </a:solidFill>
              </a:defRPr>
            </a:lvl1pPr>
            <a:lvl2pPr marL="1219170" lvl="1" indent="-397923" rtl="0">
              <a:spcBef>
                <a:spcPts val="2133"/>
              </a:spcBef>
              <a:spcAft>
                <a:spcPts val="0"/>
              </a:spcAft>
              <a:buClr>
                <a:schemeClr val="lt1"/>
              </a:buClr>
              <a:buSzPts val="1100"/>
              <a:buChar char="○"/>
              <a:defRPr>
                <a:solidFill>
                  <a:schemeClr val="lt1"/>
                </a:solidFill>
              </a:defRPr>
            </a:lvl2pPr>
            <a:lvl3pPr marL="1828754" lvl="2" indent="-397923" rtl="0">
              <a:spcBef>
                <a:spcPts val="2133"/>
              </a:spcBef>
              <a:spcAft>
                <a:spcPts val="0"/>
              </a:spcAft>
              <a:buClr>
                <a:schemeClr val="lt1"/>
              </a:buClr>
              <a:buSzPts val="1100"/>
              <a:buChar char="■"/>
              <a:defRPr>
                <a:solidFill>
                  <a:schemeClr val="lt1"/>
                </a:solidFill>
              </a:defRPr>
            </a:lvl3pPr>
            <a:lvl4pPr marL="2438339" lvl="3" indent="-397923" rtl="0">
              <a:spcBef>
                <a:spcPts val="2133"/>
              </a:spcBef>
              <a:spcAft>
                <a:spcPts val="0"/>
              </a:spcAft>
              <a:buClr>
                <a:schemeClr val="lt1"/>
              </a:buClr>
              <a:buSzPts val="1100"/>
              <a:buChar char="●"/>
              <a:defRPr>
                <a:solidFill>
                  <a:schemeClr val="lt1"/>
                </a:solidFill>
              </a:defRPr>
            </a:lvl4pPr>
            <a:lvl5pPr marL="3047924" lvl="4" indent="-397923" rtl="0">
              <a:spcBef>
                <a:spcPts val="2133"/>
              </a:spcBef>
              <a:spcAft>
                <a:spcPts val="0"/>
              </a:spcAft>
              <a:buClr>
                <a:schemeClr val="lt1"/>
              </a:buClr>
              <a:buSzPts val="1100"/>
              <a:buChar char="○"/>
              <a:defRPr>
                <a:solidFill>
                  <a:schemeClr val="lt1"/>
                </a:solidFill>
              </a:defRPr>
            </a:lvl5pPr>
            <a:lvl6pPr marL="3657509" lvl="5" indent="-397923" rtl="0">
              <a:spcBef>
                <a:spcPts val="2133"/>
              </a:spcBef>
              <a:spcAft>
                <a:spcPts val="0"/>
              </a:spcAft>
              <a:buClr>
                <a:schemeClr val="lt1"/>
              </a:buClr>
              <a:buSzPts val="1100"/>
              <a:buChar char="■"/>
              <a:defRPr>
                <a:solidFill>
                  <a:schemeClr val="lt1"/>
                </a:solidFill>
              </a:defRPr>
            </a:lvl6pPr>
            <a:lvl7pPr marL="4267093" lvl="6" indent="-397923" rtl="0">
              <a:spcBef>
                <a:spcPts val="2133"/>
              </a:spcBef>
              <a:spcAft>
                <a:spcPts val="0"/>
              </a:spcAft>
              <a:buClr>
                <a:schemeClr val="lt1"/>
              </a:buClr>
              <a:buSzPts val="1100"/>
              <a:buChar char="●"/>
              <a:defRPr>
                <a:solidFill>
                  <a:schemeClr val="lt1"/>
                </a:solidFill>
              </a:defRPr>
            </a:lvl7pPr>
            <a:lvl8pPr marL="4876678" lvl="7" indent="-397923" rtl="0">
              <a:spcBef>
                <a:spcPts val="2133"/>
              </a:spcBef>
              <a:spcAft>
                <a:spcPts val="0"/>
              </a:spcAft>
              <a:buClr>
                <a:schemeClr val="lt1"/>
              </a:buClr>
              <a:buSzPts val="1100"/>
              <a:buChar char="○"/>
              <a:defRPr>
                <a:solidFill>
                  <a:schemeClr val="lt1"/>
                </a:solidFill>
              </a:defRPr>
            </a:lvl8pPr>
            <a:lvl9pPr marL="5486263" lvl="8" indent="-397923" rtl="0">
              <a:spcBef>
                <a:spcPts val="2133"/>
              </a:spcBef>
              <a:spcAft>
                <a:spcPts val="2133"/>
              </a:spcAft>
              <a:buClr>
                <a:schemeClr val="lt1"/>
              </a:buClr>
              <a:buSzPts val="1100"/>
              <a:buChar char="■"/>
              <a:defRPr>
                <a:solidFill>
                  <a:schemeClr val="lt1"/>
                </a:solidFill>
              </a:defRPr>
            </a:lvl9pPr>
          </a:lstStyle>
          <a:p>
            <a:endParaRPr/>
          </a:p>
        </p:txBody>
      </p:sp>
      <p:sp>
        <p:nvSpPr>
          <p:cNvPr id="270" name="Google Shape;270;p48"/>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7476583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49"/>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24288317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FFFFF"/>
        </a:solidFill>
        <a:effectLst/>
      </p:bgPr>
    </p:bg>
    <p:spTree>
      <p:nvGrpSpPr>
        <p:cNvPr id="1" name="Shape 273"/>
        <p:cNvGrpSpPr/>
        <p:nvPr/>
      </p:nvGrpSpPr>
      <p:grpSpPr>
        <a:xfrm>
          <a:off x="0" y="0"/>
          <a:ext cx="0" cy="0"/>
          <a:chOff x="0" y="0"/>
          <a:chExt cx="0" cy="0"/>
        </a:xfrm>
      </p:grpSpPr>
      <p:sp>
        <p:nvSpPr>
          <p:cNvPr id="274" name="Google Shape;274;p50"/>
          <p:cNvSpPr/>
          <p:nvPr/>
        </p:nvSpPr>
        <p:spPr>
          <a:xfrm>
            <a:off x="0" y="0"/>
            <a:ext cx="12192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5" name="Google Shape;275;p50"/>
          <p:cNvSpPr/>
          <p:nvPr/>
        </p:nvSpPr>
        <p:spPr>
          <a:xfrm>
            <a:off x="898400" y="719000"/>
            <a:ext cx="10395200" cy="5420000"/>
          </a:xfrm>
          <a:prstGeom prst="rect">
            <a:avLst/>
          </a:prstGeom>
          <a:solidFill>
            <a:srgbClr val="FFFFFF"/>
          </a:solidFill>
          <a:ln w="114300" cap="flat" cmpd="thinThick">
            <a:solidFill>
              <a:srgbClr val="FFFFFF"/>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6" name="Google Shape;276;p50"/>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rgbClr val="FFFFFF"/>
                </a:solidFill>
              </a:defRPr>
            </a:lvl1pPr>
            <a:lvl2pPr lvl="1" algn="r">
              <a:lnSpc>
                <a:spcPct val="100000"/>
              </a:lnSpc>
              <a:spcAft>
                <a:spcPts val="0"/>
              </a:spcAft>
              <a:buNone/>
              <a:defRPr sz="1333">
                <a:solidFill>
                  <a:srgbClr val="FFFFFF"/>
                </a:solidFill>
              </a:defRPr>
            </a:lvl2pPr>
            <a:lvl3pPr lvl="2" algn="r">
              <a:lnSpc>
                <a:spcPct val="100000"/>
              </a:lnSpc>
              <a:spcAft>
                <a:spcPts val="0"/>
              </a:spcAft>
              <a:buNone/>
              <a:defRPr sz="1333">
                <a:solidFill>
                  <a:srgbClr val="FFFFFF"/>
                </a:solidFill>
              </a:defRPr>
            </a:lvl3pPr>
            <a:lvl4pPr lvl="3" algn="r">
              <a:lnSpc>
                <a:spcPct val="100000"/>
              </a:lnSpc>
              <a:spcAft>
                <a:spcPts val="0"/>
              </a:spcAft>
              <a:buNone/>
              <a:defRPr sz="1333">
                <a:solidFill>
                  <a:srgbClr val="FFFFFF"/>
                </a:solidFill>
              </a:defRPr>
            </a:lvl4pPr>
            <a:lvl5pPr lvl="4" algn="r">
              <a:lnSpc>
                <a:spcPct val="100000"/>
              </a:lnSpc>
              <a:spcAft>
                <a:spcPts val="0"/>
              </a:spcAft>
              <a:buNone/>
              <a:defRPr sz="1333">
                <a:solidFill>
                  <a:srgbClr val="FFFFFF"/>
                </a:solidFill>
              </a:defRPr>
            </a:lvl5pPr>
            <a:lvl6pPr lvl="5" algn="r">
              <a:lnSpc>
                <a:spcPct val="100000"/>
              </a:lnSpc>
              <a:spcAft>
                <a:spcPts val="0"/>
              </a:spcAft>
              <a:buNone/>
              <a:defRPr sz="1333">
                <a:solidFill>
                  <a:srgbClr val="FFFFFF"/>
                </a:solidFill>
              </a:defRPr>
            </a:lvl6pPr>
            <a:lvl7pPr lvl="6" algn="r">
              <a:lnSpc>
                <a:spcPct val="100000"/>
              </a:lnSpc>
              <a:spcAft>
                <a:spcPts val="0"/>
              </a:spcAft>
              <a:buNone/>
              <a:defRPr sz="1333">
                <a:solidFill>
                  <a:srgbClr val="FFFFFF"/>
                </a:solidFill>
              </a:defRPr>
            </a:lvl7pPr>
            <a:lvl8pPr lvl="7" algn="r">
              <a:lnSpc>
                <a:spcPct val="100000"/>
              </a:lnSpc>
              <a:spcAft>
                <a:spcPts val="0"/>
              </a:spcAft>
              <a:buNone/>
              <a:defRPr sz="1333">
                <a:solidFill>
                  <a:srgbClr val="FFFFFF"/>
                </a:solidFill>
              </a:defRPr>
            </a:lvl8pPr>
            <a:lvl9pPr lvl="8" algn="r">
              <a:lnSpc>
                <a:spcPct val="100000"/>
              </a:lnSpc>
              <a:spcAft>
                <a:spcPts val="0"/>
              </a:spcAft>
              <a:buNone/>
              <a:defRPr sz="1333">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7029688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277"/>
        <p:cNvGrpSpPr/>
        <p:nvPr/>
      </p:nvGrpSpPr>
      <p:grpSpPr>
        <a:xfrm>
          <a:off x="0" y="0"/>
          <a:ext cx="0" cy="0"/>
          <a:chOff x="0" y="0"/>
          <a:chExt cx="0" cy="0"/>
        </a:xfrm>
      </p:grpSpPr>
      <p:sp>
        <p:nvSpPr>
          <p:cNvPr id="278" name="Google Shape;278;p51"/>
          <p:cNvSpPr/>
          <p:nvPr/>
        </p:nvSpPr>
        <p:spPr>
          <a:xfrm>
            <a:off x="0" y="0"/>
            <a:ext cx="12192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9" name="Google Shape;279;p51"/>
          <p:cNvSpPr/>
          <p:nvPr/>
        </p:nvSpPr>
        <p:spPr>
          <a:xfrm>
            <a:off x="33" y="0"/>
            <a:ext cx="12191976" cy="4370400"/>
          </a:xfrm>
          <a:prstGeom prst="flowChartDocumen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80" name="Google Shape;280;p51"/>
          <p:cNvSpPr txBox="1">
            <a:spLocks noGrp="1"/>
          </p:cNvSpPr>
          <p:nvPr>
            <p:ph type="ctrTitle"/>
          </p:nvPr>
        </p:nvSpPr>
        <p:spPr>
          <a:xfrm>
            <a:off x="415600" y="4717067"/>
            <a:ext cx="10796800" cy="13412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4000">
                <a:solidFill>
                  <a:srgbClr val="FFFFFF"/>
                </a:solidFill>
              </a:defRPr>
            </a:lvl1pPr>
            <a:lvl2pPr lvl="1" algn="l">
              <a:lnSpc>
                <a:spcPct val="100000"/>
              </a:lnSpc>
              <a:spcBef>
                <a:spcPts val="0"/>
              </a:spcBef>
              <a:spcAft>
                <a:spcPts val="0"/>
              </a:spcAft>
              <a:buClr>
                <a:srgbClr val="FFFFFF"/>
              </a:buClr>
              <a:buSzPts val="3000"/>
              <a:buNone/>
              <a:defRPr sz="4000">
                <a:solidFill>
                  <a:srgbClr val="FFFFFF"/>
                </a:solidFill>
              </a:defRPr>
            </a:lvl2pPr>
            <a:lvl3pPr lvl="2" algn="l">
              <a:lnSpc>
                <a:spcPct val="100000"/>
              </a:lnSpc>
              <a:spcBef>
                <a:spcPts val="0"/>
              </a:spcBef>
              <a:spcAft>
                <a:spcPts val="0"/>
              </a:spcAft>
              <a:buClr>
                <a:srgbClr val="FFFFFF"/>
              </a:buClr>
              <a:buSzPts val="3000"/>
              <a:buNone/>
              <a:defRPr sz="4000">
                <a:solidFill>
                  <a:srgbClr val="FFFFFF"/>
                </a:solidFill>
              </a:defRPr>
            </a:lvl3pPr>
            <a:lvl4pPr lvl="3" algn="l">
              <a:lnSpc>
                <a:spcPct val="100000"/>
              </a:lnSpc>
              <a:spcBef>
                <a:spcPts val="0"/>
              </a:spcBef>
              <a:spcAft>
                <a:spcPts val="0"/>
              </a:spcAft>
              <a:buClr>
                <a:srgbClr val="FFFFFF"/>
              </a:buClr>
              <a:buSzPts val="3000"/>
              <a:buNone/>
              <a:defRPr sz="4000">
                <a:solidFill>
                  <a:srgbClr val="FFFFFF"/>
                </a:solidFill>
              </a:defRPr>
            </a:lvl4pPr>
            <a:lvl5pPr lvl="4" algn="l">
              <a:lnSpc>
                <a:spcPct val="100000"/>
              </a:lnSpc>
              <a:spcBef>
                <a:spcPts val="0"/>
              </a:spcBef>
              <a:spcAft>
                <a:spcPts val="0"/>
              </a:spcAft>
              <a:buClr>
                <a:srgbClr val="FFFFFF"/>
              </a:buClr>
              <a:buSzPts val="3000"/>
              <a:buNone/>
              <a:defRPr sz="4000">
                <a:solidFill>
                  <a:srgbClr val="FFFFFF"/>
                </a:solidFill>
              </a:defRPr>
            </a:lvl5pPr>
            <a:lvl6pPr lvl="5" algn="l">
              <a:lnSpc>
                <a:spcPct val="100000"/>
              </a:lnSpc>
              <a:spcBef>
                <a:spcPts val="0"/>
              </a:spcBef>
              <a:spcAft>
                <a:spcPts val="0"/>
              </a:spcAft>
              <a:buClr>
                <a:srgbClr val="FFFFFF"/>
              </a:buClr>
              <a:buSzPts val="3000"/>
              <a:buNone/>
              <a:defRPr sz="4000">
                <a:solidFill>
                  <a:srgbClr val="FFFFFF"/>
                </a:solidFill>
              </a:defRPr>
            </a:lvl6pPr>
            <a:lvl7pPr lvl="6" algn="l">
              <a:lnSpc>
                <a:spcPct val="100000"/>
              </a:lnSpc>
              <a:spcBef>
                <a:spcPts val="0"/>
              </a:spcBef>
              <a:spcAft>
                <a:spcPts val="0"/>
              </a:spcAft>
              <a:buClr>
                <a:srgbClr val="FFFFFF"/>
              </a:buClr>
              <a:buSzPts val="3000"/>
              <a:buNone/>
              <a:defRPr sz="4000">
                <a:solidFill>
                  <a:srgbClr val="FFFFFF"/>
                </a:solidFill>
              </a:defRPr>
            </a:lvl7pPr>
            <a:lvl8pPr lvl="7" algn="l">
              <a:lnSpc>
                <a:spcPct val="100000"/>
              </a:lnSpc>
              <a:spcBef>
                <a:spcPts val="0"/>
              </a:spcBef>
              <a:spcAft>
                <a:spcPts val="0"/>
              </a:spcAft>
              <a:buClr>
                <a:srgbClr val="FFFFFF"/>
              </a:buClr>
              <a:buSzPts val="3000"/>
              <a:buNone/>
              <a:defRPr sz="4000">
                <a:solidFill>
                  <a:srgbClr val="FFFFFF"/>
                </a:solidFill>
              </a:defRPr>
            </a:lvl8pPr>
            <a:lvl9pPr lvl="8" algn="l">
              <a:lnSpc>
                <a:spcPct val="100000"/>
              </a:lnSpc>
              <a:spcBef>
                <a:spcPts val="0"/>
              </a:spcBef>
              <a:spcAft>
                <a:spcPts val="0"/>
              </a:spcAft>
              <a:buClr>
                <a:srgbClr val="FFFFFF"/>
              </a:buClr>
              <a:buSzPts val="3000"/>
              <a:buNone/>
              <a:defRPr sz="4000">
                <a:solidFill>
                  <a:srgbClr val="FFFFFF"/>
                </a:solidFill>
              </a:defRPr>
            </a:lvl9pPr>
          </a:lstStyle>
          <a:p>
            <a:endParaRPr/>
          </a:p>
        </p:txBody>
      </p:sp>
      <p:sp>
        <p:nvSpPr>
          <p:cNvPr id="281" name="Google Shape;281;p51"/>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rgbClr val="FFFFFF"/>
                </a:solidFill>
              </a:defRPr>
            </a:lvl1pPr>
            <a:lvl2pPr lvl="1" algn="r">
              <a:lnSpc>
                <a:spcPct val="100000"/>
              </a:lnSpc>
              <a:spcAft>
                <a:spcPts val="0"/>
              </a:spcAft>
              <a:buNone/>
              <a:defRPr sz="1333">
                <a:solidFill>
                  <a:srgbClr val="FFFFFF"/>
                </a:solidFill>
              </a:defRPr>
            </a:lvl2pPr>
            <a:lvl3pPr lvl="2" algn="r">
              <a:lnSpc>
                <a:spcPct val="100000"/>
              </a:lnSpc>
              <a:spcAft>
                <a:spcPts val="0"/>
              </a:spcAft>
              <a:buNone/>
              <a:defRPr sz="1333">
                <a:solidFill>
                  <a:srgbClr val="FFFFFF"/>
                </a:solidFill>
              </a:defRPr>
            </a:lvl3pPr>
            <a:lvl4pPr lvl="3" algn="r">
              <a:lnSpc>
                <a:spcPct val="100000"/>
              </a:lnSpc>
              <a:spcAft>
                <a:spcPts val="0"/>
              </a:spcAft>
              <a:buNone/>
              <a:defRPr sz="1333">
                <a:solidFill>
                  <a:srgbClr val="FFFFFF"/>
                </a:solidFill>
              </a:defRPr>
            </a:lvl4pPr>
            <a:lvl5pPr lvl="4" algn="r">
              <a:lnSpc>
                <a:spcPct val="100000"/>
              </a:lnSpc>
              <a:spcAft>
                <a:spcPts val="0"/>
              </a:spcAft>
              <a:buNone/>
              <a:defRPr sz="1333">
                <a:solidFill>
                  <a:srgbClr val="FFFFFF"/>
                </a:solidFill>
              </a:defRPr>
            </a:lvl5pPr>
            <a:lvl6pPr lvl="5" algn="r">
              <a:lnSpc>
                <a:spcPct val="100000"/>
              </a:lnSpc>
              <a:spcAft>
                <a:spcPts val="0"/>
              </a:spcAft>
              <a:buNone/>
              <a:defRPr sz="1333">
                <a:solidFill>
                  <a:srgbClr val="FFFFFF"/>
                </a:solidFill>
              </a:defRPr>
            </a:lvl6pPr>
            <a:lvl7pPr lvl="6" algn="r">
              <a:lnSpc>
                <a:spcPct val="100000"/>
              </a:lnSpc>
              <a:spcAft>
                <a:spcPts val="0"/>
              </a:spcAft>
              <a:buNone/>
              <a:defRPr sz="1333">
                <a:solidFill>
                  <a:srgbClr val="FFFFFF"/>
                </a:solidFill>
              </a:defRPr>
            </a:lvl7pPr>
            <a:lvl8pPr lvl="7" algn="r">
              <a:lnSpc>
                <a:spcPct val="100000"/>
              </a:lnSpc>
              <a:spcAft>
                <a:spcPts val="0"/>
              </a:spcAft>
              <a:buNone/>
              <a:defRPr sz="1333">
                <a:solidFill>
                  <a:srgbClr val="FFFFFF"/>
                </a:solidFill>
              </a:defRPr>
            </a:lvl8pPr>
            <a:lvl9pPr lvl="8" algn="r">
              <a:lnSpc>
                <a:spcPct val="100000"/>
              </a:lnSpc>
              <a:spcAft>
                <a:spcPts val="0"/>
              </a:spcAft>
              <a:buNone/>
              <a:defRPr sz="1333">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22461757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ustom layout 3">
  <p:cSld name="Custom layout 3">
    <p:spTree>
      <p:nvGrpSpPr>
        <p:cNvPr id="1" name="Shape 282"/>
        <p:cNvGrpSpPr/>
        <p:nvPr/>
      </p:nvGrpSpPr>
      <p:grpSpPr>
        <a:xfrm>
          <a:off x="0" y="0"/>
          <a:ext cx="0" cy="0"/>
          <a:chOff x="0" y="0"/>
          <a:chExt cx="0" cy="0"/>
        </a:xfrm>
      </p:grpSpPr>
      <p:sp>
        <p:nvSpPr>
          <p:cNvPr id="283" name="Google Shape;283;p52"/>
          <p:cNvSpPr/>
          <p:nvPr/>
        </p:nvSpPr>
        <p:spPr>
          <a:xfrm>
            <a:off x="0" y="0"/>
            <a:ext cx="12192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84" name="Google Shape;284;p52"/>
          <p:cNvSpPr/>
          <p:nvPr/>
        </p:nvSpPr>
        <p:spPr>
          <a:xfrm>
            <a:off x="33" y="0"/>
            <a:ext cx="12191976" cy="4370400"/>
          </a:xfrm>
          <a:prstGeom prst="flowChartDocumen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85" name="Google Shape;285;p52"/>
          <p:cNvSpPr txBox="1">
            <a:spLocks noGrp="1"/>
          </p:cNvSpPr>
          <p:nvPr>
            <p:ph type="ctrTitle"/>
          </p:nvPr>
        </p:nvSpPr>
        <p:spPr>
          <a:xfrm>
            <a:off x="415600" y="4717067"/>
            <a:ext cx="10796800" cy="13412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4000">
                <a:solidFill>
                  <a:srgbClr val="FFFFFF"/>
                </a:solidFill>
              </a:defRPr>
            </a:lvl1pPr>
            <a:lvl2pPr lvl="1" algn="l">
              <a:lnSpc>
                <a:spcPct val="100000"/>
              </a:lnSpc>
              <a:spcBef>
                <a:spcPts val="0"/>
              </a:spcBef>
              <a:spcAft>
                <a:spcPts val="0"/>
              </a:spcAft>
              <a:buClr>
                <a:srgbClr val="FFFFFF"/>
              </a:buClr>
              <a:buSzPts val="3000"/>
              <a:buNone/>
              <a:defRPr sz="4000">
                <a:solidFill>
                  <a:srgbClr val="FFFFFF"/>
                </a:solidFill>
              </a:defRPr>
            </a:lvl2pPr>
            <a:lvl3pPr lvl="2" algn="l">
              <a:lnSpc>
                <a:spcPct val="100000"/>
              </a:lnSpc>
              <a:spcBef>
                <a:spcPts val="0"/>
              </a:spcBef>
              <a:spcAft>
                <a:spcPts val="0"/>
              </a:spcAft>
              <a:buClr>
                <a:srgbClr val="FFFFFF"/>
              </a:buClr>
              <a:buSzPts val="3000"/>
              <a:buNone/>
              <a:defRPr sz="4000">
                <a:solidFill>
                  <a:srgbClr val="FFFFFF"/>
                </a:solidFill>
              </a:defRPr>
            </a:lvl3pPr>
            <a:lvl4pPr lvl="3" algn="l">
              <a:lnSpc>
                <a:spcPct val="100000"/>
              </a:lnSpc>
              <a:spcBef>
                <a:spcPts val="0"/>
              </a:spcBef>
              <a:spcAft>
                <a:spcPts val="0"/>
              </a:spcAft>
              <a:buClr>
                <a:srgbClr val="FFFFFF"/>
              </a:buClr>
              <a:buSzPts val="3000"/>
              <a:buNone/>
              <a:defRPr sz="4000">
                <a:solidFill>
                  <a:srgbClr val="FFFFFF"/>
                </a:solidFill>
              </a:defRPr>
            </a:lvl4pPr>
            <a:lvl5pPr lvl="4" algn="l">
              <a:lnSpc>
                <a:spcPct val="100000"/>
              </a:lnSpc>
              <a:spcBef>
                <a:spcPts val="0"/>
              </a:spcBef>
              <a:spcAft>
                <a:spcPts val="0"/>
              </a:spcAft>
              <a:buClr>
                <a:srgbClr val="FFFFFF"/>
              </a:buClr>
              <a:buSzPts val="3000"/>
              <a:buNone/>
              <a:defRPr sz="4000">
                <a:solidFill>
                  <a:srgbClr val="FFFFFF"/>
                </a:solidFill>
              </a:defRPr>
            </a:lvl5pPr>
            <a:lvl6pPr lvl="5" algn="l">
              <a:lnSpc>
                <a:spcPct val="100000"/>
              </a:lnSpc>
              <a:spcBef>
                <a:spcPts val="0"/>
              </a:spcBef>
              <a:spcAft>
                <a:spcPts val="0"/>
              </a:spcAft>
              <a:buClr>
                <a:srgbClr val="FFFFFF"/>
              </a:buClr>
              <a:buSzPts val="3000"/>
              <a:buNone/>
              <a:defRPr sz="4000">
                <a:solidFill>
                  <a:srgbClr val="FFFFFF"/>
                </a:solidFill>
              </a:defRPr>
            </a:lvl6pPr>
            <a:lvl7pPr lvl="6" algn="l">
              <a:lnSpc>
                <a:spcPct val="100000"/>
              </a:lnSpc>
              <a:spcBef>
                <a:spcPts val="0"/>
              </a:spcBef>
              <a:spcAft>
                <a:spcPts val="0"/>
              </a:spcAft>
              <a:buClr>
                <a:srgbClr val="FFFFFF"/>
              </a:buClr>
              <a:buSzPts val="3000"/>
              <a:buNone/>
              <a:defRPr sz="4000">
                <a:solidFill>
                  <a:srgbClr val="FFFFFF"/>
                </a:solidFill>
              </a:defRPr>
            </a:lvl7pPr>
            <a:lvl8pPr lvl="7" algn="l">
              <a:lnSpc>
                <a:spcPct val="100000"/>
              </a:lnSpc>
              <a:spcBef>
                <a:spcPts val="0"/>
              </a:spcBef>
              <a:spcAft>
                <a:spcPts val="0"/>
              </a:spcAft>
              <a:buClr>
                <a:srgbClr val="FFFFFF"/>
              </a:buClr>
              <a:buSzPts val="3000"/>
              <a:buNone/>
              <a:defRPr sz="4000">
                <a:solidFill>
                  <a:srgbClr val="FFFFFF"/>
                </a:solidFill>
              </a:defRPr>
            </a:lvl8pPr>
            <a:lvl9pPr lvl="8" algn="l">
              <a:lnSpc>
                <a:spcPct val="100000"/>
              </a:lnSpc>
              <a:spcBef>
                <a:spcPts val="0"/>
              </a:spcBef>
              <a:spcAft>
                <a:spcPts val="0"/>
              </a:spcAft>
              <a:buClr>
                <a:srgbClr val="FFFFFF"/>
              </a:buClr>
              <a:buSzPts val="3000"/>
              <a:buNone/>
              <a:defRPr sz="4000">
                <a:solidFill>
                  <a:srgbClr val="FFFFFF"/>
                </a:solidFill>
              </a:defRPr>
            </a:lvl9pPr>
          </a:lstStyle>
          <a:p>
            <a:endParaRPr/>
          </a:p>
        </p:txBody>
      </p:sp>
      <p:sp>
        <p:nvSpPr>
          <p:cNvPr id="286" name="Google Shape;286;p52"/>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rgbClr val="FFFFFF"/>
                </a:solidFill>
              </a:defRPr>
            </a:lvl1pPr>
            <a:lvl2pPr lvl="1" algn="r">
              <a:lnSpc>
                <a:spcPct val="100000"/>
              </a:lnSpc>
              <a:spcAft>
                <a:spcPts val="0"/>
              </a:spcAft>
              <a:buNone/>
              <a:defRPr sz="1333">
                <a:solidFill>
                  <a:srgbClr val="FFFFFF"/>
                </a:solidFill>
              </a:defRPr>
            </a:lvl2pPr>
            <a:lvl3pPr lvl="2" algn="r">
              <a:lnSpc>
                <a:spcPct val="100000"/>
              </a:lnSpc>
              <a:spcAft>
                <a:spcPts val="0"/>
              </a:spcAft>
              <a:buNone/>
              <a:defRPr sz="1333">
                <a:solidFill>
                  <a:srgbClr val="FFFFFF"/>
                </a:solidFill>
              </a:defRPr>
            </a:lvl3pPr>
            <a:lvl4pPr lvl="3" algn="r">
              <a:lnSpc>
                <a:spcPct val="100000"/>
              </a:lnSpc>
              <a:spcAft>
                <a:spcPts val="0"/>
              </a:spcAft>
              <a:buNone/>
              <a:defRPr sz="1333">
                <a:solidFill>
                  <a:srgbClr val="FFFFFF"/>
                </a:solidFill>
              </a:defRPr>
            </a:lvl4pPr>
            <a:lvl5pPr lvl="4" algn="r">
              <a:lnSpc>
                <a:spcPct val="100000"/>
              </a:lnSpc>
              <a:spcAft>
                <a:spcPts val="0"/>
              </a:spcAft>
              <a:buNone/>
              <a:defRPr sz="1333">
                <a:solidFill>
                  <a:srgbClr val="FFFFFF"/>
                </a:solidFill>
              </a:defRPr>
            </a:lvl5pPr>
            <a:lvl6pPr lvl="5" algn="r">
              <a:lnSpc>
                <a:spcPct val="100000"/>
              </a:lnSpc>
              <a:spcAft>
                <a:spcPts val="0"/>
              </a:spcAft>
              <a:buNone/>
              <a:defRPr sz="1333">
                <a:solidFill>
                  <a:srgbClr val="FFFFFF"/>
                </a:solidFill>
              </a:defRPr>
            </a:lvl6pPr>
            <a:lvl7pPr lvl="6" algn="r">
              <a:lnSpc>
                <a:spcPct val="100000"/>
              </a:lnSpc>
              <a:spcAft>
                <a:spcPts val="0"/>
              </a:spcAft>
              <a:buNone/>
              <a:defRPr sz="1333">
                <a:solidFill>
                  <a:srgbClr val="FFFFFF"/>
                </a:solidFill>
              </a:defRPr>
            </a:lvl7pPr>
            <a:lvl8pPr lvl="7" algn="r">
              <a:lnSpc>
                <a:spcPct val="100000"/>
              </a:lnSpc>
              <a:spcAft>
                <a:spcPts val="0"/>
              </a:spcAft>
              <a:buNone/>
              <a:defRPr sz="1333">
                <a:solidFill>
                  <a:srgbClr val="FFFFFF"/>
                </a:solidFill>
              </a:defRPr>
            </a:lvl8pPr>
            <a:lvl9pPr lvl="8" algn="r">
              <a:lnSpc>
                <a:spcPct val="100000"/>
              </a:lnSpc>
              <a:spcAft>
                <a:spcPts val="0"/>
              </a:spcAft>
              <a:buNone/>
              <a:defRPr sz="1333">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395369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74AA8-58CC-45E1-8790-BCCDE1AD10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E92DC0-801D-4587-8A2D-0B4172832E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A2FD79-FCAE-4A6F-9847-172888B636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08BF54-A6D5-4663-BF19-C61123FDB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4DEC88-1AE6-419A-ADF0-473CA7A229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0449AF-52AA-43AB-916F-CA185ABD59AD}"/>
              </a:ext>
            </a:extLst>
          </p:cNvPr>
          <p:cNvSpPr>
            <a:spLocks noGrp="1"/>
          </p:cNvSpPr>
          <p:nvPr>
            <p:ph type="dt" sz="half" idx="10"/>
          </p:nvPr>
        </p:nvSpPr>
        <p:spPr/>
        <p:txBody>
          <a:bodyPr/>
          <a:lstStyle/>
          <a:p>
            <a:fld id="{D2372EC5-168E-4F35-8C8F-AC2D6AAF23CA}" type="datetimeFigureOut">
              <a:rPr lang="en-US" smtClean="0"/>
              <a:t>12/1/2021</a:t>
            </a:fld>
            <a:endParaRPr lang="en-US" dirty="0"/>
          </a:p>
        </p:txBody>
      </p:sp>
      <p:sp>
        <p:nvSpPr>
          <p:cNvPr id="8" name="Footer Placeholder 7">
            <a:extLst>
              <a:ext uri="{FF2B5EF4-FFF2-40B4-BE49-F238E27FC236}">
                <a16:creationId xmlns:a16="http://schemas.microsoft.com/office/drawing/2014/main" id="{A6C83FFA-7F47-4732-BEC5-BCD79237734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D7BF266-9482-45B4-88E8-C48478B6C254}"/>
              </a:ext>
            </a:extLst>
          </p:cNvPr>
          <p:cNvSpPr>
            <a:spLocks noGrp="1"/>
          </p:cNvSpPr>
          <p:nvPr>
            <p:ph type="sldNum" sz="quarter" idx="12"/>
          </p:nvPr>
        </p:nvSpPr>
        <p:spPr/>
        <p:txBody>
          <a:bodyPr/>
          <a:lstStyle/>
          <a:p>
            <a:fld id="{EB5B3029-BC36-46CE-AE95-5947B2FA6837}" type="slidenum">
              <a:rPr lang="en-US" smtClean="0"/>
              <a:t>‹#›</a:t>
            </a:fld>
            <a:endParaRPr lang="en-US" dirty="0"/>
          </a:p>
        </p:txBody>
      </p:sp>
    </p:spTree>
    <p:extLst>
      <p:ext uri="{BB962C8B-B14F-4D97-AF65-F5344CB8AC3E}">
        <p14:creationId xmlns:p14="http://schemas.microsoft.com/office/powerpoint/2010/main" val="14852545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ustom layout 2">
  <p:cSld name="Custom layout 2">
    <p:bg>
      <p:bgPr>
        <a:solidFill>
          <a:srgbClr val="FFFFFF"/>
        </a:solidFill>
        <a:effectLst/>
      </p:bgPr>
    </p:bg>
    <p:spTree>
      <p:nvGrpSpPr>
        <p:cNvPr id="1" name="Shape 287"/>
        <p:cNvGrpSpPr/>
        <p:nvPr/>
      </p:nvGrpSpPr>
      <p:grpSpPr>
        <a:xfrm>
          <a:off x="0" y="0"/>
          <a:ext cx="0" cy="0"/>
          <a:chOff x="0" y="0"/>
          <a:chExt cx="0" cy="0"/>
        </a:xfrm>
      </p:grpSpPr>
      <p:pic>
        <p:nvPicPr>
          <p:cNvPr id="288" name="Google Shape;288;p53"/>
          <p:cNvPicPr preferRelativeResize="0"/>
          <p:nvPr/>
        </p:nvPicPr>
        <p:blipFill>
          <a:blip r:embed="rId2">
            <a:alphaModFix/>
          </a:blip>
          <a:stretch>
            <a:fillRect/>
          </a:stretch>
        </p:blipFill>
        <p:spPr>
          <a:xfrm>
            <a:off x="-1" y="-4"/>
            <a:ext cx="12192009" cy="6858000"/>
          </a:xfrm>
          <a:prstGeom prst="rect">
            <a:avLst/>
          </a:prstGeom>
          <a:noFill/>
          <a:ln>
            <a:noFill/>
          </a:ln>
        </p:spPr>
      </p:pic>
      <p:sp>
        <p:nvSpPr>
          <p:cNvPr id="289" name="Google Shape;289;p53"/>
          <p:cNvSpPr txBox="1">
            <a:spLocks noGrp="1"/>
          </p:cNvSpPr>
          <p:nvPr>
            <p:ph type="ctrTitle"/>
          </p:nvPr>
        </p:nvSpPr>
        <p:spPr>
          <a:xfrm>
            <a:off x="582433" y="1201600"/>
            <a:ext cx="5421200" cy="4454800"/>
          </a:xfrm>
          <a:prstGeom prst="rect">
            <a:avLst/>
          </a:prstGeom>
          <a:noFill/>
        </p:spPr>
        <p:txBody>
          <a:bodyPr spcFirstLastPara="1" wrap="square" lIns="91425" tIns="91425" rIns="91425" bIns="91425" anchor="ctr" anchorCtr="0">
            <a:noAutofit/>
          </a:bodyPr>
          <a:lstStyle>
            <a:lvl1pPr lvl="0" algn="l">
              <a:lnSpc>
                <a:spcPct val="100000"/>
              </a:lnSpc>
              <a:spcBef>
                <a:spcPts val="0"/>
              </a:spcBef>
              <a:spcAft>
                <a:spcPts val="0"/>
              </a:spcAft>
              <a:buClr>
                <a:srgbClr val="424242"/>
              </a:buClr>
              <a:buSzPts val="3600"/>
              <a:buNone/>
              <a:defRPr sz="4800">
                <a:solidFill>
                  <a:srgbClr val="424242"/>
                </a:solidFill>
              </a:defRPr>
            </a:lvl1pPr>
            <a:lvl2pPr lvl="1" algn="l">
              <a:lnSpc>
                <a:spcPct val="100000"/>
              </a:lnSpc>
              <a:spcBef>
                <a:spcPts val="0"/>
              </a:spcBef>
              <a:spcAft>
                <a:spcPts val="0"/>
              </a:spcAft>
              <a:buClr>
                <a:srgbClr val="424242"/>
              </a:buClr>
              <a:buSzPts val="3600"/>
              <a:buNone/>
              <a:defRPr sz="4800">
                <a:solidFill>
                  <a:srgbClr val="424242"/>
                </a:solidFill>
              </a:defRPr>
            </a:lvl2pPr>
            <a:lvl3pPr lvl="2" algn="l">
              <a:lnSpc>
                <a:spcPct val="100000"/>
              </a:lnSpc>
              <a:spcBef>
                <a:spcPts val="0"/>
              </a:spcBef>
              <a:spcAft>
                <a:spcPts val="0"/>
              </a:spcAft>
              <a:buClr>
                <a:srgbClr val="424242"/>
              </a:buClr>
              <a:buSzPts val="3600"/>
              <a:buNone/>
              <a:defRPr sz="4800">
                <a:solidFill>
                  <a:srgbClr val="424242"/>
                </a:solidFill>
              </a:defRPr>
            </a:lvl3pPr>
            <a:lvl4pPr lvl="3" algn="l">
              <a:lnSpc>
                <a:spcPct val="100000"/>
              </a:lnSpc>
              <a:spcBef>
                <a:spcPts val="0"/>
              </a:spcBef>
              <a:spcAft>
                <a:spcPts val="0"/>
              </a:spcAft>
              <a:buClr>
                <a:srgbClr val="424242"/>
              </a:buClr>
              <a:buSzPts val="3600"/>
              <a:buNone/>
              <a:defRPr sz="4800">
                <a:solidFill>
                  <a:srgbClr val="424242"/>
                </a:solidFill>
              </a:defRPr>
            </a:lvl4pPr>
            <a:lvl5pPr lvl="4" algn="l">
              <a:lnSpc>
                <a:spcPct val="100000"/>
              </a:lnSpc>
              <a:spcBef>
                <a:spcPts val="0"/>
              </a:spcBef>
              <a:spcAft>
                <a:spcPts val="0"/>
              </a:spcAft>
              <a:buClr>
                <a:srgbClr val="424242"/>
              </a:buClr>
              <a:buSzPts val="3600"/>
              <a:buNone/>
              <a:defRPr sz="4800">
                <a:solidFill>
                  <a:srgbClr val="424242"/>
                </a:solidFill>
              </a:defRPr>
            </a:lvl5pPr>
            <a:lvl6pPr lvl="5" algn="l">
              <a:lnSpc>
                <a:spcPct val="100000"/>
              </a:lnSpc>
              <a:spcBef>
                <a:spcPts val="0"/>
              </a:spcBef>
              <a:spcAft>
                <a:spcPts val="0"/>
              </a:spcAft>
              <a:buClr>
                <a:srgbClr val="424242"/>
              </a:buClr>
              <a:buSzPts val="3600"/>
              <a:buNone/>
              <a:defRPr sz="4800">
                <a:solidFill>
                  <a:srgbClr val="424242"/>
                </a:solidFill>
              </a:defRPr>
            </a:lvl6pPr>
            <a:lvl7pPr lvl="6" algn="l">
              <a:lnSpc>
                <a:spcPct val="100000"/>
              </a:lnSpc>
              <a:spcBef>
                <a:spcPts val="0"/>
              </a:spcBef>
              <a:spcAft>
                <a:spcPts val="0"/>
              </a:spcAft>
              <a:buClr>
                <a:srgbClr val="424242"/>
              </a:buClr>
              <a:buSzPts val="3600"/>
              <a:buNone/>
              <a:defRPr sz="4800">
                <a:solidFill>
                  <a:srgbClr val="424242"/>
                </a:solidFill>
              </a:defRPr>
            </a:lvl7pPr>
            <a:lvl8pPr lvl="7" algn="l">
              <a:lnSpc>
                <a:spcPct val="100000"/>
              </a:lnSpc>
              <a:spcBef>
                <a:spcPts val="0"/>
              </a:spcBef>
              <a:spcAft>
                <a:spcPts val="0"/>
              </a:spcAft>
              <a:buClr>
                <a:srgbClr val="424242"/>
              </a:buClr>
              <a:buSzPts val="3600"/>
              <a:buNone/>
              <a:defRPr sz="4800">
                <a:solidFill>
                  <a:srgbClr val="424242"/>
                </a:solidFill>
              </a:defRPr>
            </a:lvl8pPr>
            <a:lvl9pPr lvl="8" algn="l">
              <a:lnSpc>
                <a:spcPct val="100000"/>
              </a:lnSpc>
              <a:spcBef>
                <a:spcPts val="0"/>
              </a:spcBef>
              <a:spcAft>
                <a:spcPts val="0"/>
              </a:spcAft>
              <a:buClr>
                <a:srgbClr val="424242"/>
              </a:buClr>
              <a:buSzPts val="3600"/>
              <a:buNone/>
              <a:defRPr sz="4800">
                <a:solidFill>
                  <a:srgbClr val="424242"/>
                </a:solidFill>
              </a:defRPr>
            </a:lvl9pPr>
          </a:lstStyle>
          <a:p>
            <a:endParaRPr/>
          </a:p>
        </p:txBody>
      </p:sp>
      <p:sp>
        <p:nvSpPr>
          <p:cNvPr id="290" name="Google Shape;290;p53"/>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rgbClr val="FFFFFF"/>
                </a:solidFill>
              </a:defRPr>
            </a:lvl1pPr>
            <a:lvl2pPr lvl="1" algn="r">
              <a:lnSpc>
                <a:spcPct val="100000"/>
              </a:lnSpc>
              <a:spcAft>
                <a:spcPts val="0"/>
              </a:spcAft>
              <a:buNone/>
              <a:defRPr sz="1333">
                <a:solidFill>
                  <a:srgbClr val="FFFFFF"/>
                </a:solidFill>
              </a:defRPr>
            </a:lvl2pPr>
            <a:lvl3pPr lvl="2" algn="r">
              <a:lnSpc>
                <a:spcPct val="100000"/>
              </a:lnSpc>
              <a:spcAft>
                <a:spcPts val="0"/>
              </a:spcAft>
              <a:buNone/>
              <a:defRPr sz="1333">
                <a:solidFill>
                  <a:srgbClr val="FFFFFF"/>
                </a:solidFill>
              </a:defRPr>
            </a:lvl3pPr>
            <a:lvl4pPr lvl="3" algn="r">
              <a:lnSpc>
                <a:spcPct val="100000"/>
              </a:lnSpc>
              <a:spcAft>
                <a:spcPts val="0"/>
              </a:spcAft>
              <a:buNone/>
              <a:defRPr sz="1333">
                <a:solidFill>
                  <a:srgbClr val="FFFFFF"/>
                </a:solidFill>
              </a:defRPr>
            </a:lvl4pPr>
            <a:lvl5pPr lvl="4" algn="r">
              <a:lnSpc>
                <a:spcPct val="100000"/>
              </a:lnSpc>
              <a:spcAft>
                <a:spcPts val="0"/>
              </a:spcAft>
              <a:buNone/>
              <a:defRPr sz="1333">
                <a:solidFill>
                  <a:srgbClr val="FFFFFF"/>
                </a:solidFill>
              </a:defRPr>
            </a:lvl5pPr>
            <a:lvl6pPr lvl="5" algn="r">
              <a:lnSpc>
                <a:spcPct val="100000"/>
              </a:lnSpc>
              <a:spcAft>
                <a:spcPts val="0"/>
              </a:spcAft>
              <a:buNone/>
              <a:defRPr sz="1333">
                <a:solidFill>
                  <a:srgbClr val="FFFFFF"/>
                </a:solidFill>
              </a:defRPr>
            </a:lvl6pPr>
            <a:lvl7pPr lvl="6" algn="r">
              <a:lnSpc>
                <a:spcPct val="100000"/>
              </a:lnSpc>
              <a:spcAft>
                <a:spcPts val="0"/>
              </a:spcAft>
              <a:buNone/>
              <a:defRPr sz="1333">
                <a:solidFill>
                  <a:srgbClr val="FFFFFF"/>
                </a:solidFill>
              </a:defRPr>
            </a:lvl7pPr>
            <a:lvl8pPr lvl="7" algn="r">
              <a:lnSpc>
                <a:spcPct val="100000"/>
              </a:lnSpc>
              <a:spcAft>
                <a:spcPts val="0"/>
              </a:spcAft>
              <a:buNone/>
              <a:defRPr sz="1333">
                <a:solidFill>
                  <a:srgbClr val="FFFFFF"/>
                </a:solidFill>
              </a:defRPr>
            </a:lvl8pPr>
            <a:lvl9pPr lvl="8" algn="r">
              <a:lnSpc>
                <a:spcPct val="100000"/>
              </a:lnSpc>
              <a:spcAft>
                <a:spcPts val="0"/>
              </a:spcAft>
              <a:buNone/>
              <a:defRPr sz="1333">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5676570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ustom layout 4">
  <p:cSld name="Custom layout 4">
    <p:spTree>
      <p:nvGrpSpPr>
        <p:cNvPr id="1" name="Shape 291"/>
        <p:cNvGrpSpPr/>
        <p:nvPr/>
      </p:nvGrpSpPr>
      <p:grpSpPr>
        <a:xfrm>
          <a:off x="0" y="0"/>
          <a:ext cx="0" cy="0"/>
          <a:chOff x="0" y="0"/>
          <a:chExt cx="0" cy="0"/>
        </a:xfrm>
      </p:grpSpPr>
      <p:sp>
        <p:nvSpPr>
          <p:cNvPr id="292" name="Google Shape;292;p54"/>
          <p:cNvSpPr/>
          <p:nvPr/>
        </p:nvSpPr>
        <p:spPr>
          <a:xfrm>
            <a:off x="0" y="0"/>
            <a:ext cx="12192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93" name="Google Shape;293;p54"/>
          <p:cNvSpPr/>
          <p:nvPr/>
        </p:nvSpPr>
        <p:spPr>
          <a:xfrm>
            <a:off x="33" y="0"/>
            <a:ext cx="12191976" cy="4370400"/>
          </a:xfrm>
          <a:prstGeom prst="flowChartDocumen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94" name="Google Shape;294;p54"/>
          <p:cNvSpPr txBox="1">
            <a:spLocks noGrp="1"/>
          </p:cNvSpPr>
          <p:nvPr>
            <p:ph type="ctrTitle"/>
          </p:nvPr>
        </p:nvSpPr>
        <p:spPr>
          <a:xfrm>
            <a:off x="415600" y="4717067"/>
            <a:ext cx="10796800" cy="13412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4000">
                <a:solidFill>
                  <a:srgbClr val="FFFFFF"/>
                </a:solidFill>
              </a:defRPr>
            </a:lvl1pPr>
            <a:lvl2pPr lvl="1" algn="l">
              <a:lnSpc>
                <a:spcPct val="100000"/>
              </a:lnSpc>
              <a:spcBef>
                <a:spcPts val="0"/>
              </a:spcBef>
              <a:spcAft>
                <a:spcPts val="0"/>
              </a:spcAft>
              <a:buClr>
                <a:srgbClr val="FFFFFF"/>
              </a:buClr>
              <a:buSzPts val="3000"/>
              <a:buNone/>
              <a:defRPr sz="4000">
                <a:solidFill>
                  <a:srgbClr val="FFFFFF"/>
                </a:solidFill>
              </a:defRPr>
            </a:lvl2pPr>
            <a:lvl3pPr lvl="2" algn="l">
              <a:lnSpc>
                <a:spcPct val="100000"/>
              </a:lnSpc>
              <a:spcBef>
                <a:spcPts val="0"/>
              </a:spcBef>
              <a:spcAft>
                <a:spcPts val="0"/>
              </a:spcAft>
              <a:buClr>
                <a:srgbClr val="FFFFFF"/>
              </a:buClr>
              <a:buSzPts val="3000"/>
              <a:buNone/>
              <a:defRPr sz="4000">
                <a:solidFill>
                  <a:srgbClr val="FFFFFF"/>
                </a:solidFill>
              </a:defRPr>
            </a:lvl3pPr>
            <a:lvl4pPr lvl="3" algn="l">
              <a:lnSpc>
                <a:spcPct val="100000"/>
              </a:lnSpc>
              <a:spcBef>
                <a:spcPts val="0"/>
              </a:spcBef>
              <a:spcAft>
                <a:spcPts val="0"/>
              </a:spcAft>
              <a:buClr>
                <a:srgbClr val="FFFFFF"/>
              </a:buClr>
              <a:buSzPts val="3000"/>
              <a:buNone/>
              <a:defRPr sz="4000">
                <a:solidFill>
                  <a:srgbClr val="FFFFFF"/>
                </a:solidFill>
              </a:defRPr>
            </a:lvl4pPr>
            <a:lvl5pPr lvl="4" algn="l">
              <a:lnSpc>
                <a:spcPct val="100000"/>
              </a:lnSpc>
              <a:spcBef>
                <a:spcPts val="0"/>
              </a:spcBef>
              <a:spcAft>
                <a:spcPts val="0"/>
              </a:spcAft>
              <a:buClr>
                <a:srgbClr val="FFFFFF"/>
              </a:buClr>
              <a:buSzPts val="3000"/>
              <a:buNone/>
              <a:defRPr sz="4000">
                <a:solidFill>
                  <a:srgbClr val="FFFFFF"/>
                </a:solidFill>
              </a:defRPr>
            </a:lvl5pPr>
            <a:lvl6pPr lvl="5" algn="l">
              <a:lnSpc>
                <a:spcPct val="100000"/>
              </a:lnSpc>
              <a:spcBef>
                <a:spcPts val="0"/>
              </a:spcBef>
              <a:spcAft>
                <a:spcPts val="0"/>
              </a:spcAft>
              <a:buClr>
                <a:srgbClr val="FFFFFF"/>
              </a:buClr>
              <a:buSzPts val="3000"/>
              <a:buNone/>
              <a:defRPr sz="4000">
                <a:solidFill>
                  <a:srgbClr val="FFFFFF"/>
                </a:solidFill>
              </a:defRPr>
            </a:lvl6pPr>
            <a:lvl7pPr lvl="6" algn="l">
              <a:lnSpc>
                <a:spcPct val="100000"/>
              </a:lnSpc>
              <a:spcBef>
                <a:spcPts val="0"/>
              </a:spcBef>
              <a:spcAft>
                <a:spcPts val="0"/>
              </a:spcAft>
              <a:buClr>
                <a:srgbClr val="FFFFFF"/>
              </a:buClr>
              <a:buSzPts val="3000"/>
              <a:buNone/>
              <a:defRPr sz="4000">
                <a:solidFill>
                  <a:srgbClr val="FFFFFF"/>
                </a:solidFill>
              </a:defRPr>
            </a:lvl7pPr>
            <a:lvl8pPr lvl="7" algn="l">
              <a:lnSpc>
                <a:spcPct val="100000"/>
              </a:lnSpc>
              <a:spcBef>
                <a:spcPts val="0"/>
              </a:spcBef>
              <a:spcAft>
                <a:spcPts val="0"/>
              </a:spcAft>
              <a:buClr>
                <a:srgbClr val="FFFFFF"/>
              </a:buClr>
              <a:buSzPts val="3000"/>
              <a:buNone/>
              <a:defRPr sz="4000">
                <a:solidFill>
                  <a:srgbClr val="FFFFFF"/>
                </a:solidFill>
              </a:defRPr>
            </a:lvl8pPr>
            <a:lvl9pPr lvl="8" algn="l">
              <a:lnSpc>
                <a:spcPct val="100000"/>
              </a:lnSpc>
              <a:spcBef>
                <a:spcPts val="0"/>
              </a:spcBef>
              <a:spcAft>
                <a:spcPts val="0"/>
              </a:spcAft>
              <a:buClr>
                <a:srgbClr val="FFFFFF"/>
              </a:buClr>
              <a:buSzPts val="3000"/>
              <a:buNone/>
              <a:defRPr sz="4000">
                <a:solidFill>
                  <a:srgbClr val="FFFFFF"/>
                </a:solidFill>
              </a:defRPr>
            </a:lvl9pPr>
          </a:lstStyle>
          <a:p>
            <a:endParaRPr/>
          </a:p>
        </p:txBody>
      </p:sp>
      <p:sp>
        <p:nvSpPr>
          <p:cNvPr id="295" name="Google Shape;295;p54"/>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rgbClr val="FFFFFF"/>
                </a:solidFill>
              </a:defRPr>
            </a:lvl1pPr>
            <a:lvl2pPr lvl="1" algn="r">
              <a:lnSpc>
                <a:spcPct val="100000"/>
              </a:lnSpc>
              <a:spcAft>
                <a:spcPts val="0"/>
              </a:spcAft>
              <a:buNone/>
              <a:defRPr sz="1333">
                <a:solidFill>
                  <a:srgbClr val="FFFFFF"/>
                </a:solidFill>
              </a:defRPr>
            </a:lvl2pPr>
            <a:lvl3pPr lvl="2" algn="r">
              <a:lnSpc>
                <a:spcPct val="100000"/>
              </a:lnSpc>
              <a:spcAft>
                <a:spcPts val="0"/>
              </a:spcAft>
              <a:buNone/>
              <a:defRPr sz="1333">
                <a:solidFill>
                  <a:srgbClr val="FFFFFF"/>
                </a:solidFill>
              </a:defRPr>
            </a:lvl3pPr>
            <a:lvl4pPr lvl="3" algn="r">
              <a:lnSpc>
                <a:spcPct val="100000"/>
              </a:lnSpc>
              <a:spcAft>
                <a:spcPts val="0"/>
              </a:spcAft>
              <a:buNone/>
              <a:defRPr sz="1333">
                <a:solidFill>
                  <a:srgbClr val="FFFFFF"/>
                </a:solidFill>
              </a:defRPr>
            </a:lvl4pPr>
            <a:lvl5pPr lvl="4" algn="r">
              <a:lnSpc>
                <a:spcPct val="100000"/>
              </a:lnSpc>
              <a:spcAft>
                <a:spcPts val="0"/>
              </a:spcAft>
              <a:buNone/>
              <a:defRPr sz="1333">
                <a:solidFill>
                  <a:srgbClr val="FFFFFF"/>
                </a:solidFill>
              </a:defRPr>
            </a:lvl5pPr>
            <a:lvl6pPr lvl="5" algn="r">
              <a:lnSpc>
                <a:spcPct val="100000"/>
              </a:lnSpc>
              <a:spcAft>
                <a:spcPts val="0"/>
              </a:spcAft>
              <a:buNone/>
              <a:defRPr sz="1333">
                <a:solidFill>
                  <a:srgbClr val="FFFFFF"/>
                </a:solidFill>
              </a:defRPr>
            </a:lvl6pPr>
            <a:lvl7pPr lvl="6" algn="r">
              <a:lnSpc>
                <a:spcPct val="100000"/>
              </a:lnSpc>
              <a:spcAft>
                <a:spcPts val="0"/>
              </a:spcAft>
              <a:buNone/>
              <a:defRPr sz="1333">
                <a:solidFill>
                  <a:srgbClr val="FFFFFF"/>
                </a:solidFill>
              </a:defRPr>
            </a:lvl7pPr>
            <a:lvl8pPr lvl="7" algn="r">
              <a:lnSpc>
                <a:spcPct val="100000"/>
              </a:lnSpc>
              <a:spcAft>
                <a:spcPts val="0"/>
              </a:spcAft>
              <a:buNone/>
              <a:defRPr sz="1333">
                <a:solidFill>
                  <a:srgbClr val="FFFFFF"/>
                </a:solidFill>
              </a:defRPr>
            </a:lvl8pPr>
            <a:lvl9pPr lvl="8" algn="r">
              <a:lnSpc>
                <a:spcPct val="100000"/>
              </a:lnSpc>
              <a:spcAft>
                <a:spcPts val="0"/>
              </a:spcAft>
              <a:buNone/>
              <a:defRPr sz="1333">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6983265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ustom layout 6">
  <p:cSld name="Custom layout 6">
    <p:bg>
      <p:bgPr>
        <a:solidFill>
          <a:srgbClr val="FFFFFF"/>
        </a:solidFill>
        <a:effectLst/>
      </p:bgPr>
    </p:bg>
    <p:spTree>
      <p:nvGrpSpPr>
        <p:cNvPr id="1" name="Shape 296"/>
        <p:cNvGrpSpPr/>
        <p:nvPr/>
      </p:nvGrpSpPr>
      <p:grpSpPr>
        <a:xfrm>
          <a:off x="0" y="0"/>
          <a:ext cx="0" cy="0"/>
          <a:chOff x="0" y="0"/>
          <a:chExt cx="0" cy="0"/>
        </a:xfrm>
      </p:grpSpPr>
      <p:sp>
        <p:nvSpPr>
          <p:cNvPr id="297" name="Google Shape;297;p55"/>
          <p:cNvSpPr/>
          <p:nvPr/>
        </p:nvSpPr>
        <p:spPr>
          <a:xfrm>
            <a:off x="0" y="0"/>
            <a:ext cx="12192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98" name="Google Shape;298;p55"/>
          <p:cNvSpPr txBox="1">
            <a:spLocks noGrp="1"/>
          </p:cNvSpPr>
          <p:nvPr>
            <p:ph type="ctrTitle"/>
          </p:nvPr>
        </p:nvSpPr>
        <p:spPr>
          <a:xfrm>
            <a:off x="2489200" y="2641600"/>
            <a:ext cx="7150000" cy="15748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000"/>
              <a:buNone/>
              <a:defRPr sz="5333">
                <a:solidFill>
                  <a:schemeClr val="lt1"/>
                </a:solidFill>
              </a:defRPr>
            </a:lvl1pPr>
            <a:lvl2pPr lvl="1" algn="ctr">
              <a:lnSpc>
                <a:spcPct val="100000"/>
              </a:lnSpc>
              <a:spcBef>
                <a:spcPts val="0"/>
              </a:spcBef>
              <a:spcAft>
                <a:spcPts val="0"/>
              </a:spcAft>
              <a:buClr>
                <a:schemeClr val="lt1"/>
              </a:buClr>
              <a:buSzPts val="4000"/>
              <a:buNone/>
              <a:defRPr sz="5333">
                <a:solidFill>
                  <a:schemeClr val="lt1"/>
                </a:solidFill>
              </a:defRPr>
            </a:lvl2pPr>
            <a:lvl3pPr lvl="2" algn="ctr">
              <a:lnSpc>
                <a:spcPct val="100000"/>
              </a:lnSpc>
              <a:spcBef>
                <a:spcPts val="0"/>
              </a:spcBef>
              <a:spcAft>
                <a:spcPts val="0"/>
              </a:spcAft>
              <a:buClr>
                <a:schemeClr val="lt1"/>
              </a:buClr>
              <a:buSzPts val="4000"/>
              <a:buNone/>
              <a:defRPr sz="5333">
                <a:solidFill>
                  <a:schemeClr val="lt1"/>
                </a:solidFill>
              </a:defRPr>
            </a:lvl3pPr>
            <a:lvl4pPr lvl="3" algn="ctr">
              <a:lnSpc>
                <a:spcPct val="100000"/>
              </a:lnSpc>
              <a:spcBef>
                <a:spcPts val="0"/>
              </a:spcBef>
              <a:spcAft>
                <a:spcPts val="0"/>
              </a:spcAft>
              <a:buClr>
                <a:schemeClr val="lt1"/>
              </a:buClr>
              <a:buSzPts val="4000"/>
              <a:buNone/>
              <a:defRPr sz="5333">
                <a:solidFill>
                  <a:schemeClr val="lt1"/>
                </a:solidFill>
              </a:defRPr>
            </a:lvl4pPr>
            <a:lvl5pPr lvl="4" algn="ctr">
              <a:lnSpc>
                <a:spcPct val="100000"/>
              </a:lnSpc>
              <a:spcBef>
                <a:spcPts val="0"/>
              </a:spcBef>
              <a:spcAft>
                <a:spcPts val="0"/>
              </a:spcAft>
              <a:buClr>
                <a:schemeClr val="lt1"/>
              </a:buClr>
              <a:buSzPts val="4000"/>
              <a:buNone/>
              <a:defRPr sz="5333">
                <a:solidFill>
                  <a:schemeClr val="lt1"/>
                </a:solidFill>
              </a:defRPr>
            </a:lvl5pPr>
            <a:lvl6pPr lvl="5" algn="ctr">
              <a:lnSpc>
                <a:spcPct val="100000"/>
              </a:lnSpc>
              <a:spcBef>
                <a:spcPts val="0"/>
              </a:spcBef>
              <a:spcAft>
                <a:spcPts val="0"/>
              </a:spcAft>
              <a:buClr>
                <a:schemeClr val="lt1"/>
              </a:buClr>
              <a:buSzPts val="4000"/>
              <a:buNone/>
              <a:defRPr sz="5333">
                <a:solidFill>
                  <a:schemeClr val="lt1"/>
                </a:solidFill>
              </a:defRPr>
            </a:lvl6pPr>
            <a:lvl7pPr lvl="6" algn="ctr">
              <a:lnSpc>
                <a:spcPct val="100000"/>
              </a:lnSpc>
              <a:spcBef>
                <a:spcPts val="0"/>
              </a:spcBef>
              <a:spcAft>
                <a:spcPts val="0"/>
              </a:spcAft>
              <a:buClr>
                <a:schemeClr val="lt1"/>
              </a:buClr>
              <a:buSzPts val="4000"/>
              <a:buNone/>
              <a:defRPr sz="5333">
                <a:solidFill>
                  <a:schemeClr val="lt1"/>
                </a:solidFill>
              </a:defRPr>
            </a:lvl7pPr>
            <a:lvl8pPr lvl="7" algn="ctr">
              <a:lnSpc>
                <a:spcPct val="100000"/>
              </a:lnSpc>
              <a:spcBef>
                <a:spcPts val="0"/>
              </a:spcBef>
              <a:spcAft>
                <a:spcPts val="0"/>
              </a:spcAft>
              <a:buClr>
                <a:schemeClr val="lt1"/>
              </a:buClr>
              <a:buSzPts val="4000"/>
              <a:buNone/>
              <a:defRPr sz="5333">
                <a:solidFill>
                  <a:schemeClr val="lt1"/>
                </a:solidFill>
              </a:defRPr>
            </a:lvl8pPr>
            <a:lvl9pPr lvl="8" algn="ctr">
              <a:lnSpc>
                <a:spcPct val="100000"/>
              </a:lnSpc>
              <a:spcBef>
                <a:spcPts val="0"/>
              </a:spcBef>
              <a:spcAft>
                <a:spcPts val="0"/>
              </a:spcAft>
              <a:buClr>
                <a:schemeClr val="lt1"/>
              </a:buClr>
              <a:buSzPts val="4000"/>
              <a:buNone/>
              <a:defRPr sz="5333">
                <a:solidFill>
                  <a:schemeClr val="lt1"/>
                </a:solidFill>
              </a:defRPr>
            </a:lvl9pPr>
          </a:lstStyle>
          <a:p>
            <a:endParaRPr/>
          </a:p>
        </p:txBody>
      </p:sp>
      <p:sp>
        <p:nvSpPr>
          <p:cNvPr id="299" name="Google Shape;299;p55"/>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chemeClr val="lt1"/>
                </a:solidFill>
              </a:defRPr>
            </a:lvl1pPr>
            <a:lvl2pPr lvl="1" algn="r">
              <a:lnSpc>
                <a:spcPct val="100000"/>
              </a:lnSpc>
              <a:spcAft>
                <a:spcPts val="0"/>
              </a:spcAft>
              <a:buNone/>
              <a:defRPr sz="1333">
                <a:solidFill>
                  <a:schemeClr val="lt1"/>
                </a:solidFill>
              </a:defRPr>
            </a:lvl2pPr>
            <a:lvl3pPr lvl="2" algn="r">
              <a:lnSpc>
                <a:spcPct val="100000"/>
              </a:lnSpc>
              <a:spcAft>
                <a:spcPts val="0"/>
              </a:spcAft>
              <a:buNone/>
              <a:defRPr sz="1333">
                <a:solidFill>
                  <a:schemeClr val="lt1"/>
                </a:solidFill>
              </a:defRPr>
            </a:lvl3pPr>
            <a:lvl4pPr lvl="3" algn="r">
              <a:lnSpc>
                <a:spcPct val="100000"/>
              </a:lnSpc>
              <a:spcAft>
                <a:spcPts val="0"/>
              </a:spcAft>
              <a:buNone/>
              <a:defRPr sz="1333">
                <a:solidFill>
                  <a:schemeClr val="lt1"/>
                </a:solidFill>
              </a:defRPr>
            </a:lvl4pPr>
            <a:lvl5pPr lvl="4" algn="r">
              <a:lnSpc>
                <a:spcPct val="100000"/>
              </a:lnSpc>
              <a:spcAft>
                <a:spcPts val="0"/>
              </a:spcAft>
              <a:buNone/>
              <a:defRPr sz="1333">
                <a:solidFill>
                  <a:schemeClr val="lt1"/>
                </a:solidFill>
              </a:defRPr>
            </a:lvl5pPr>
            <a:lvl6pPr lvl="5" algn="r">
              <a:lnSpc>
                <a:spcPct val="100000"/>
              </a:lnSpc>
              <a:spcAft>
                <a:spcPts val="0"/>
              </a:spcAft>
              <a:buNone/>
              <a:defRPr sz="1333">
                <a:solidFill>
                  <a:schemeClr val="lt1"/>
                </a:solidFill>
              </a:defRPr>
            </a:lvl6pPr>
            <a:lvl7pPr lvl="6" algn="r">
              <a:lnSpc>
                <a:spcPct val="100000"/>
              </a:lnSpc>
              <a:spcAft>
                <a:spcPts val="0"/>
              </a:spcAft>
              <a:buNone/>
              <a:defRPr sz="1333">
                <a:solidFill>
                  <a:schemeClr val="lt1"/>
                </a:solidFill>
              </a:defRPr>
            </a:lvl7pPr>
            <a:lvl8pPr lvl="7" algn="r">
              <a:lnSpc>
                <a:spcPct val="100000"/>
              </a:lnSpc>
              <a:spcAft>
                <a:spcPts val="0"/>
              </a:spcAft>
              <a:buNone/>
              <a:defRPr sz="1333">
                <a:solidFill>
                  <a:schemeClr val="lt1"/>
                </a:solidFill>
              </a:defRPr>
            </a:lvl8pPr>
            <a:lvl9pPr lvl="8" algn="r">
              <a:lnSpc>
                <a:spcPct val="100000"/>
              </a:lnSpc>
              <a:spcAft>
                <a:spcPts val="0"/>
              </a:spcAft>
              <a:buNone/>
              <a:defRPr sz="1333">
                <a:solidFill>
                  <a:schemeClr val="lt1"/>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9749435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ustom layout 7">
  <p:cSld name="Custom layout 7">
    <p:bg>
      <p:bgPr>
        <a:solidFill>
          <a:srgbClr val="FFFFFF"/>
        </a:solidFill>
        <a:effectLst/>
      </p:bgPr>
    </p:bg>
    <p:spTree>
      <p:nvGrpSpPr>
        <p:cNvPr id="1" name="Shape 300"/>
        <p:cNvGrpSpPr/>
        <p:nvPr/>
      </p:nvGrpSpPr>
      <p:grpSpPr>
        <a:xfrm>
          <a:off x="0" y="0"/>
          <a:ext cx="0" cy="0"/>
          <a:chOff x="0" y="0"/>
          <a:chExt cx="0" cy="0"/>
        </a:xfrm>
      </p:grpSpPr>
      <p:sp>
        <p:nvSpPr>
          <p:cNvPr id="301" name="Google Shape;301;p56"/>
          <p:cNvSpPr/>
          <p:nvPr/>
        </p:nvSpPr>
        <p:spPr>
          <a:xfrm>
            <a:off x="0" y="0"/>
            <a:ext cx="12192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2" name="Google Shape;302;p56"/>
          <p:cNvSpPr txBox="1">
            <a:spLocks noGrp="1"/>
          </p:cNvSpPr>
          <p:nvPr>
            <p:ph type="title"/>
          </p:nvPr>
        </p:nvSpPr>
        <p:spPr>
          <a:xfrm>
            <a:off x="1115200" y="4042933"/>
            <a:ext cx="9987200" cy="21032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600"/>
              <a:buNone/>
              <a:defRPr sz="4800">
                <a:solidFill>
                  <a:schemeClr val="lt1"/>
                </a:solidFill>
              </a:defRPr>
            </a:lvl1pPr>
            <a:lvl2pPr lvl="1" algn="ctr">
              <a:lnSpc>
                <a:spcPct val="100000"/>
              </a:lnSpc>
              <a:spcBef>
                <a:spcPts val="0"/>
              </a:spcBef>
              <a:spcAft>
                <a:spcPts val="0"/>
              </a:spcAft>
              <a:buClr>
                <a:schemeClr val="lt1"/>
              </a:buClr>
              <a:buSzPts val="3600"/>
              <a:buNone/>
              <a:defRPr sz="4800">
                <a:solidFill>
                  <a:schemeClr val="lt1"/>
                </a:solidFill>
              </a:defRPr>
            </a:lvl2pPr>
            <a:lvl3pPr lvl="2" algn="ctr">
              <a:lnSpc>
                <a:spcPct val="100000"/>
              </a:lnSpc>
              <a:spcBef>
                <a:spcPts val="0"/>
              </a:spcBef>
              <a:spcAft>
                <a:spcPts val="0"/>
              </a:spcAft>
              <a:buClr>
                <a:schemeClr val="lt1"/>
              </a:buClr>
              <a:buSzPts val="3600"/>
              <a:buNone/>
              <a:defRPr sz="4800">
                <a:solidFill>
                  <a:schemeClr val="lt1"/>
                </a:solidFill>
              </a:defRPr>
            </a:lvl3pPr>
            <a:lvl4pPr lvl="3" algn="ctr">
              <a:lnSpc>
                <a:spcPct val="100000"/>
              </a:lnSpc>
              <a:spcBef>
                <a:spcPts val="0"/>
              </a:spcBef>
              <a:spcAft>
                <a:spcPts val="0"/>
              </a:spcAft>
              <a:buClr>
                <a:schemeClr val="lt1"/>
              </a:buClr>
              <a:buSzPts val="3600"/>
              <a:buNone/>
              <a:defRPr sz="4800">
                <a:solidFill>
                  <a:schemeClr val="lt1"/>
                </a:solidFill>
              </a:defRPr>
            </a:lvl4pPr>
            <a:lvl5pPr lvl="4" algn="ctr">
              <a:lnSpc>
                <a:spcPct val="100000"/>
              </a:lnSpc>
              <a:spcBef>
                <a:spcPts val="0"/>
              </a:spcBef>
              <a:spcAft>
                <a:spcPts val="0"/>
              </a:spcAft>
              <a:buClr>
                <a:schemeClr val="lt1"/>
              </a:buClr>
              <a:buSzPts val="3600"/>
              <a:buNone/>
              <a:defRPr sz="4800">
                <a:solidFill>
                  <a:schemeClr val="lt1"/>
                </a:solidFill>
              </a:defRPr>
            </a:lvl5pPr>
            <a:lvl6pPr lvl="5" algn="ctr">
              <a:lnSpc>
                <a:spcPct val="100000"/>
              </a:lnSpc>
              <a:spcBef>
                <a:spcPts val="0"/>
              </a:spcBef>
              <a:spcAft>
                <a:spcPts val="0"/>
              </a:spcAft>
              <a:buClr>
                <a:schemeClr val="lt1"/>
              </a:buClr>
              <a:buSzPts val="3600"/>
              <a:buNone/>
              <a:defRPr sz="4800">
                <a:solidFill>
                  <a:schemeClr val="lt1"/>
                </a:solidFill>
              </a:defRPr>
            </a:lvl6pPr>
            <a:lvl7pPr lvl="6" algn="ctr">
              <a:lnSpc>
                <a:spcPct val="100000"/>
              </a:lnSpc>
              <a:spcBef>
                <a:spcPts val="0"/>
              </a:spcBef>
              <a:spcAft>
                <a:spcPts val="0"/>
              </a:spcAft>
              <a:buClr>
                <a:schemeClr val="lt1"/>
              </a:buClr>
              <a:buSzPts val="3600"/>
              <a:buNone/>
              <a:defRPr sz="4800">
                <a:solidFill>
                  <a:schemeClr val="lt1"/>
                </a:solidFill>
              </a:defRPr>
            </a:lvl7pPr>
            <a:lvl8pPr lvl="7" algn="ctr">
              <a:lnSpc>
                <a:spcPct val="100000"/>
              </a:lnSpc>
              <a:spcBef>
                <a:spcPts val="0"/>
              </a:spcBef>
              <a:spcAft>
                <a:spcPts val="0"/>
              </a:spcAft>
              <a:buClr>
                <a:schemeClr val="lt1"/>
              </a:buClr>
              <a:buSzPts val="3600"/>
              <a:buNone/>
              <a:defRPr sz="4800">
                <a:solidFill>
                  <a:schemeClr val="lt1"/>
                </a:solidFill>
              </a:defRPr>
            </a:lvl8pPr>
            <a:lvl9pPr lvl="8" algn="ctr">
              <a:lnSpc>
                <a:spcPct val="100000"/>
              </a:lnSpc>
              <a:spcBef>
                <a:spcPts val="0"/>
              </a:spcBef>
              <a:spcAft>
                <a:spcPts val="0"/>
              </a:spcAft>
              <a:buClr>
                <a:schemeClr val="lt1"/>
              </a:buClr>
              <a:buSzPts val="3600"/>
              <a:buNone/>
              <a:defRPr sz="4800">
                <a:solidFill>
                  <a:schemeClr val="lt1"/>
                </a:solidFill>
              </a:defRPr>
            </a:lvl9pPr>
          </a:lstStyle>
          <a:p>
            <a:endParaRPr/>
          </a:p>
        </p:txBody>
      </p:sp>
      <p:sp>
        <p:nvSpPr>
          <p:cNvPr id="303" name="Google Shape;303;p56"/>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chemeClr val="lt1"/>
                </a:solidFill>
              </a:defRPr>
            </a:lvl1pPr>
            <a:lvl2pPr lvl="1" algn="r">
              <a:lnSpc>
                <a:spcPct val="100000"/>
              </a:lnSpc>
              <a:spcAft>
                <a:spcPts val="0"/>
              </a:spcAft>
              <a:buNone/>
              <a:defRPr sz="1333">
                <a:solidFill>
                  <a:schemeClr val="lt1"/>
                </a:solidFill>
              </a:defRPr>
            </a:lvl2pPr>
            <a:lvl3pPr lvl="2" algn="r">
              <a:lnSpc>
                <a:spcPct val="100000"/>
              </a:lnSpc>
              <a:spcAft>
                <a:spcPts val="0"/>
              </a:spcAft>
              <a:buNone/>
              <a:defRPr sz="1333">
                <a:solidFill>
                  <a:schemeClr val="lt1"/>
                </a:solidFill>
              </a:defRPr>
            </a:lvl3pPr>
            <a:lvl4pPr lvl="3" algn="r">
              <a:lnSpc>
                <a:spcPct val="100000"/>
              </a:lnSpc>
              <a:spcAft>
                <a:spcPts val="0"/>
              </a:spcAft>
              <a:buNone/>
              <a:defRPr sz="1333">
                <a:solidFill>
                  <a:schemeClr val="lt1"/>
                </a:solidFill>
              </a:defRPr>
            </a:lvl4pPr>
            <a:lvl5pPr lvl="4" algn="r">
              <a:lnSpc>
                <a:spcPct val="100000"/>
              </a:lnSpc>
              <a:spcAft>
                <a:spcPts val="0"/>
              </a:spcAft>
              <a:buNone/>
              <a:defRPr sz="1333">
                <a:solidFill>
                  <a:schemeClr val="lt1"/>
                </a:solidFill>
              </a:defRPr>
            </a:lvl5pPr>
            <a:lvl6pPr lvl="5" algn="r">
              <a:lnSpc>
                <a:spcPct val="100000"/>
              </a:lnSpc>
              <a:spcAft>
                <a:spcPts val="0"/>
              </a:spcAft>
              <a:buNone/>
              <a:defRPr sz="1333">
                <a:solidFill>
                  <a:schemeClr val="lt1"/>
                </a:solidFill>
              </a:defRPr>
            </a:lvl6pPr>
            <a:lvl7pPr lvl="6" algn="r">
              <a:lnSpc>
                <a:spcPct val="100000"/>
              </a:lnSpc>
              <a:spcAft>
                <a:spcPts val="0"/>
              </a:spcAft>
              <a:buNone/>
              <a:defRPr sz="1333">
                <a:solidFill>
                  <a:schemeClr val="lt1"/>
                </a:solidFill>
              </a:defRPr>
            </a:lvl7pPr>
            <a:lvl8pPr lvl="7" algn="r">
              <a:lnSpc>
                <a:spcPct val="100000"/>
              </a:lnSpc>
              <a:spcAft>
                <a:spcPts val="0"/>
              </a:spcAft>
              <a:buNone/>
              <a:defRPr sz="1333">
                <a:solidFill>
                  <a:schemeClr val="lt1"/>
                </a:solidFill>
              </a:defRPr>
            </a:lvl8pPr>
            <a:lvl9pPr lvl="8" algn="r">
              <a:lnSpc>
                <a:spcPct val="100000"/>
              </a:lnSpc>
              <a:spcAft>
                <a:spcPts val="0"/>
              </a:spcAft>
              <a:buNone/>
              <a:defRPr sz="1333">
                <a:solidFill>
                  <a:schemeClr val="lt1"/>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9518086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ustom layout 5">
  <p:cSld name="Custom layout 5">
    <p:bg>
      <p:bgPr>
        <a:solidFill>
          <a:srgbClr val="FFFFFF"/>
        </a:solidFill>
        <a:effectLst/>
      </p:bgPr>
    </p:bg>
    <p:spTree>
      <p:nvGrpSpPr>
        <p:cNvPr id="1" name="Shape 304"/>
        <p:cNvGrpSpPr/>
        <p:nvPr/>
      </p:nvGrpSpPr>
      <p:grpSpPr>
        <a:xfrm>
          <a:off x="0" y="0"/>
          <a:ext cx="0" cy="0"/>
          <a:chOff x="0" y="0"/>
          <a:chExt cx="0" cy="0"/>
        </a:xfrm>
      </p:grpSpPr>
      <p:sp>
        <p:nvSpPr>
          <p:cNvPr id="305" name="Google Shape;305;p57"/>
          <p:cNvSpPr/>
          <p:nvPr/>
        </p:nvSpPr>
        <p:spPr>
          <a:xfrm>
            <a:off x="0" y="0"/>
            <a:ext cx="12192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6" name="Google Shape;306;p57"/>
          <p:cNvSpPr/>
          <p:nvPr/>
        </p:nvSpPr>
        <p:spPr>
          <a:xfrm>
            <a:off x="599013" y="708200"/>
            <a:ext cx="850800" cy="96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7" name="Google Shape;307;p57"/>
          <p:cNvSpPr txBox="1">
            <a:spLocks noGrp="1"/>
          </p:cNvSpPr>
          <p:nvPr>
            <p:ph type="ctrTitle"/>
          </p:nvPr>
        </p:nvSpPr>
        <p:spPr>
          <a:xfrm>
            <a:off x="431067" y="1030467"/>
            <a:ext cx="3605600" cy="41868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2800"/>
              <a:buNone/>
              <a:defRPr sz="3733">
                <a:solidFill>
                  <a:srgbClr val="FFFFFF"/>
                </a:solidFill>
              </a:defRPr>
            </a:lvl1pPr>
            <a:lvl2pPr lvl="1" algn="l">
              <a:lnSpc>
                <a:spcPct val="100000"/>
              </a:lnSpc>
              <a:spcBef>
                <a:spcPts val="0"/>
              </a:spcBef>
              <a:spcAft>
                <a:spcPts val="0"/>
              </a:spcAft>
              <a:buClr>
                <a:srgbClr val="FFFFFF"/>
              </a:buClr>
              <a:buSzPts val="2800"/>
              <a:buNone/>
              <a:defRPr sz="3733">
                <a:solidFill>
                  <a:srgbClr val="FFFFFF"/>
                </a:solidFill>
              </a:defRPr>
            </a:lvl2pPr>
            <a:lvl3pPr lvl="2" algn="l">
              <a:lnSpc>
                <a:spcPct val="100000"/>
              </a:lnSpc>
              <a:spcBef>
                <a:spcPts val="0"/>
              </a:spcBef>
              <a:spcAft>
                <a:spcPts val="0"/>
              </a:spcAft>
              <a:buClr>
                <a:srgbClr val="FFFFFF"/>
              </a:buClr>
              <a:buSzPts val="2800"/>
              <a:buNone/>
              <a:defRPr sz="3733">
                <a:solidFill>
                  <a:srgbClr val="FFFFFF"/>
                </a:solidFill>
              </a:defRPr>
            </a:lvl3pPr>
            <a:lvl4pPr lvl="3" algn="l">
              <a:lnSpc>
                <a:spcPct val="100000"/>
              </a:lnSpc>
              <a:spcBef>
                <a:spcPts val="0"/>
              </a:spcBef>
              <a:spcAft>
                <a:spcPts val="0"/>
              </a:spcAft>
              <a:buClr>
                <a:srgbClr val="FFFFFF"/>
              </a:buClr>
              <a:buSzPts val="2800"/>
              <a:buNone/>
              <a:defRPr sz="3733">
                <a:solidFill>
                  <a:srgbClr val="FFFFFF"/>
                </a:solidFill>
              </a:defRPr>
            </a:lvl4pPr>
            <a:lvl5pPr lvl="4" algn="l">
              <a:lnSpc>
                <a:spcPct val="100000"/>
              </a:lnSpc>
              <a:spcBef>
                <a:spcPts val="0"/>
              </a:spcBef>
              <a:spcAft>
                <a:spcPts val="0"/>
              </a:spcAft>
              <a:buClr>
                <a:srgbClr val="FFFFFF"/>
              </a:buClr>
              <a:buSzPts val="2800"/>
              <a:buNone/>
              <a:defRPr sz="3733">
                <a:solidFill>
                  <a:srgbClr val="FFFFFF"/>
                </a:solidFill>
              </a:defRPr>
            </a:lvl5pPr>
            <a:lvl6pPr lvl="5" algn="l">
              <a:lnSpc>
                <a:spcPct val="100000"/>
              </a:lnSpc>
              <a:spcBef>
                <a:spcPts val="0"/>
              </a:spcBef>
              <a:spcAft>
                <a:spcPts val="0"/>
              </a:spcAft>
              <a:buClr>
                <a:srgbClr val="FFFFFF"/>
              </a:buClr>
              <a:buSzPts val="2800"/>
              <a:buNone/>
              <a:defRPr sz="3733">
                <a:solidFill>
                  <a:srgbClr val="FFFFFF"/>
                </a:solidFill>
              </a:defRPr>
            </a:lvl6pPr>
            <a:lvl7pPr lvl="6" algn="l">
              <a:lnSpc>
                <a:spcPct val="100000"/>
              </a:lnSpc>
              <a:spcBef>
                <a:spcPts val="0"/>
              </a:spcBef>
              <a:spcAft>
                <a:spcPts val="0"/>
              </a:spcAft>
              <a:buClr>
                <a:srgbClr val="FFFFFF"/>
              </a:buClr>
              <a:buSzPts val="2800"/>
              <a:buNone/>
              <a:defRPr sz="3733">
                <a:solidFill>
                  <a:srgbClr val="FFFFFF"/>
                </a:solidFill>
              </a:defRPr>
            </a:lvl7pPr>
            <a:lvl8pPr lvl="7" algn="l">
              <a:lnSpc>
                <a:spcPct val="100000"/>
              </a:lnSpc>
              <a:spcBef>
                <a:spcPts val="0"/>
              </a:spcBef>
              <a:spcAft>
                <a:spcPts val="0"/>
              </a:spcAft>
              <a:buClr>
                <a:srgbClr val="FFFFFF"/>
              </a:buClr>
              <a:buSzPts val="2800"/>
              <a:buNone/>
              <a:defRPr sz="3733">
                <a:solidFill>
                  <a:srgbClr val="FFFFFF"/>
                </a:solidFill>
              </a:defRPr>
            </a:lvl8pPr>
            <a:lvl9pPr lvl="8" algn="l">
              <a:lnSpc>
                <a:spcPct val="100000"/>
              </a:lnSpc>
              <a:spcBef>
                <a:spcPts val="0"/>
              </a:spcBef>
              <a:spcAft>
                <a:spcPts val="0"/>
              </a:spcAft>
              <a:buClr>
                <a:srgbClr val="FFFFFF"/>
              </a:buClr>
              <a:buSzPts val="2800"/>
              <a:buNone/>
              <a:defRPr sz="3733">
                <a:solidFill>
                  <a:srgbClr val="FFFFFF"/>
                </a:solidFill>
              </a:defRPr>
            </a:lvl9pPr>
          </a:lstStyle>
          <a:p>
            <a:endParaRPr/>
          </a:p>
        </p:txBody>
      </p:sp>
      <p:sp>
        <p:nvSpPr>
          <p:cNvPr id="308" name="Google Shape;308;p57"/>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rgbClr val="FFFFFF"/>
                </a:solidFill>
              </a:defRPr>
            </a:lvl1pPr>
            <a:lvl2pPr lvl="1" algn="r">
              <a:lnSpc>
                <a:spcPct val="100000"/>
              </a:lnSpc>
              <a:spcAft>
                <a:spcPts val="0"/>
              </a:spcAft>
              <a:buNone/>
              <a:defRPr sz="1333">
                <a:solidFill>
                  <a:srgbClr val="FFFFFF"/>
                </a:solidFill>
              </a:defRPr>
            </a:lvl2pPr>
            <a:lvl3pPr lvl="2" algn="r">
              <a:lnSpc>
                <a:spcPct val="100000"/>
              </a:lnSpc>
              <a:spcAft>
                <a:spcPts val="0"/>
              </a:spcAft>
              <a:buNone/>
              <a:defRPr sz="1333">
                <a:solidFill>
                  <a:srgbClr val="FFFFFF"/>
                </a:solidFill>
              </a:defRPr>
            </a:lvl3pPr>
            <a:lvl4pPr lvl="3" algn="r">
              <a:lnSpc>
                <a:spcPct val="100000"/>
              </a:lnSpc>
              <a:spcAft>
                <a:spcPts val="0"/>
              </a:spcAft>
              <a:buNone/>
              <a:defRPr sz="1333">
                <a:solidFill>
                  <a:srgbClr val="FFFFFF"/>
                </a:solidFill>
              </a:defRPr>
            </a:lvl4pPr>
            <a:lvl5pPr lvl="4" algn="r">
              <a:lnSpc>
                <a:spcPct val="100000"/>
              </a:lnSpc>
              <a:spcAft>
                <a:spcPts val="0"/>
              </a:spcAft>
              <a:buNone/>
              <a:defRPr sz="1333">
                <a:solidFill>
                  <a:srgbClr val="FFFFFF"/>
                </a:solidFill>
              </a:defRPr>
            </a:lvl5pPr>
            <a:lvl6pPr lvl="5" algn="r">
              <a:lnSpc>
                <a:spcPct val="100000"/>
              </a:lnSpc>
              <a:spcAft>
                <a:spcPts val="0"/>
              </a:spcAft>
              <a:buNone/>
              <a:defRPr sz="1333">
                <a:solidFill>
                  <a:srgbClr val="FFFFFF"/>
                </a:solidFill>
              </a:defRPr>
            </a:lvl6pPr>
            <a:lvl7pPr lvl="6" algn="r">
              <a:lnSpc>
                <a:spcPct val="100000"/>
              </a:lnSpc>
              <a:spcAft>
                <a:spcPts val="0"/>
              </a:spcAft>
              <a:buNone/>
              <a:defRPr sz="1333">
                <a:solidFill>
                  <a:srgbClr val="FFFFFF"/>
                </a:solidFill>
              </a:defRPr>
            </a:lvl7pPr>
            <a:lvl8pPr lvl="7" algn="r">
              <a:lnSpc>
                <a:spcPct val="100000"/>
              </a:lnSpc>
              <a:spcAft>
                <a:spcPts val="0"/>
              </a:spcAft>
              <a:buNone/>
              <a:defRPr sz="1333">
                <a:solidFill>
                  <a:srgbClr val="FFFFFF"/>
                </a:solidFill>
              </a:defRPr>
            </a:lvl8pPr>
            <a:lvl9pPr lvl="8" algn="r">
              <a:lnSpc>
                <a:spcPct val="100000"/>
              </a:lnSpc>
              <a:spcAft>
                <a:spcPts val="0"/>
              </a:spcAft>
              <a:buNone/>
              <a:defRPr sz="1333">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24339161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ustom layout 8">
  <p:cSld name="Custom layout 8">
    <p:spTree>
      <p:nvGrpSpPr>
        <p:cNvPr id="1" name="Shape 309"/>
        <p:cNvGrpSpPr/>
        <p:nvPr/>
      </p:nvGrpSpPr>
      <p:grpSpPr>
        <a:xfrm>
          <a:off x="0" y="0"/>
          <a:ext cx="0" cy="0"/>
          <a:chOff x="0" y="0"/>
          <a:chExt cx="0" cy="0"/>
        </a:xfrm>
      </p:grpSpPr>
      <p:sp>
        <p:nvSpPr>
          <p:cNvPr id="310" name="Google Shape;310;p58"/>
          <p:cNvSpPr/>
          <p:nvPr/>
        </p:nvSpPr>
        <p:spPr>
          <a:xfrm>
            <a:off x="0" y="0"/>
            <a:ext cx="12192000" cy="6858000"/>
          </a:xfrm>
          <a:prstGeom prst="rect">
            <a:avLst/>
          </a:pr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11" name="Google Shape;311;p58"/>
          <p:cNvSpPr/>
          <p:nvPr/>
        </p:nvSpPr>
        <p:spPr>
          <a:xfrm>
            <a:off x="33" y="0"/>
            <a:ext cx="12191976" cy="4370400"/>
          </a:xfrm>
          <a:prstGeom prst="flowChartDocumen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12" name="Google Shape;312;p58"/>
          <p:cNvSpPr txBox="1">
            <a:spLocks noGrp="1"/>
          </p:cNvSpPr>
          <p:nvPr>
            <p:ph type="ctrTitle"/>
          </p:nvPr>
        </p:nvSpPr>
        <p:spPr>
          <a:xfrm>
            <a:off x="415600" y="4717067"/>
            <a:ext cx="10796800" cy="13412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4000">
                <a:solidFill>
                  <a:srgbClr val="FFFFFF"/>
                </a:solidFill>
              </a:defRPr>
            </a:lvl1pPr>
            <a:lvl2pPr lvl="1" algn="l">
              <a:lnSpc>
                <a:spcPct val="100000"/>
              </a:lnSpc>
              <a:spcBef>
                <a:spcPts val="0"/>
              </a:spcBef>
              <a:spcAft>
                <a:spcPts val="0"/>
              </a:spcAft>
              <a:buClr>
                <a:srgbClr val="FFFFFF"/>
              </a:buClr>
              <a:buSzPts val="3000"/>
              <a:buNone/>
              <a:defRPr sz="4000">
                <a:solidFill>
                  <a:srgbClr val="FFFFFF"/>
                </a:solidFill>
              </a:defRPr>
            </a:lvl2pPr>
            <a:lvl3pPr lvl="2" algn="l">
              <a:lnSpc>
                <a:spcPct val="100000"/>
              </a:lnSpc>
              <a:spcBef>
                <a:spcPts val="0"/>
              </a:spcBef>
              <a:spcAft>
                <a:spcPts val="0"/>
              </a:spcAft>
              <a:buClr>
                <a:srgbClr val="FFFFFF"/>
              </a:buClr>
              <a:buSzPts val="3000"/>
              <a:buNone/>
              <a:defRPr sz="4000">
                <a:solidFill>
                  <a:srgbClr val="FFFFFF"/>
                </a:solidFill>
              </a:defRPr>
            </a:lvl3pPr>
            <a:lvl4pPr lvl="3" algn="l">
              <a:lnSpc>
                <a:spcPct val="100000"/>
              </a:lnSpc>
              <a:spcBef>
                <a:spcPts val="0"/>
              </a:spcBef>
              <a:spcAft>
                <a:spcPts val="0"/>
              </a:spcAft>
              <a:buClr>
                <a:srgbClr val="FFFFFF"/>
              </a:buClr>
              <a:buSzPts val="3000"/>
              <a:buNone/>
              <a:defRPr sz="4000">
                <a:solidFill>
                  <a:srgbClr val="FFFFFF"/>
                </a:solidFill>
              </a:defRPr>
            </a:lvl4pPr>
            <a:lvl5pPr lvl="4" algn="l">
              <a:lnSpc>
                <a:spcPct val="100000"/>
              </a:lnSpc>
              <a:spcBef>
                <a:spcPts val="0"/>
              </a:spcBef>
              <a:spcAft>
                <a:spcPts val="0"/>
              </a:spcAft>
              <a:buClr>
                <a:srgbClr val="FFFFFF"/>
              </a:buClr>
              <a:buSzPts val="3000"/>
              <a:buNone/>
              <a:defRPr sz="4000">
                <a:solidFill>
                  <a:srgbClr val="FFFFFF"/>
                </a:solidFill>
              </a:defRPr>
            </a:lvl5pPr>
            <a:lvl6pPr lvl="5" algn="l">
              <a:lnSpc>
                <a:spcPct val="100000"/>
              </a:lnSpc>
              <a:spcBef>
                <a:spcPts val="0"/>
              </a:spcBef>
              <a:spcAft>
                <a:spcPts val="0"/>
              </a:spcAft>
              <a:buClr>
                <a:srgbClr val="FFFFFF"/>
              </a:buClr>
              <a:buSzPts val="3000"/>
              <a:buNone/>
              <a:defRPr sz="4000">
                <a:solidFill>
                  <a:srgbClr val="FFFFFF"/>
                </a:solidFill>
              </a:defRPr>
            </a:lvl6pPr>
            <a:lvl7pPr lvl="6" algn="l">
              <a:lnSpc>
                <a:spcPct val="100000"/>
              </a:lnSpc>
              <a:spcBef>
                <a:spcPts val="0"/>
              </a:spcBef>
              <a:spcAft>
                <a:spcPts val="0"/>
              </a:spcAft>
              <a:buClr>
                <a:srgbClr val="FFFFFF"/>
              </a:buClr>
              <a:buSzPts val="3000"/>
              <a:buNone/>
              <a:defRPr sz="4000">
                <a:solidFill>
                  <a:srgbClr val="FFFFFF"/>
                </a:solidFill>
              </a:defRPr>
            </a:lvl7pPr>
            <a:lvl8pPr lvl="7" algn="l">
              <a:lnSpc>
                <a:spcPct val="100000"/>
              </a:lnSpc>
              <a:spcBef>
                <a:spcPts val="0"/>
              </a:spcBef>
              <a:spcAft>
                <a:spcPts val="0"/>
              </a:spcAft>
              <a:buClr>
                <a:srgbClr val="FFFFFF"/>
              </a:buClr>
              <a:buSzPts val="3000"/>
              <a:buNone/>
              <a:defRPr sz="4000">
                <a:solidFill>
                  <a:srgbClr val="FFFFFF"/>
                </a:solidFill>
              </a:defRPr>
            </a:lvl8pPr>
            <a:lvl9pPr lvl="8" algn="l">
              <a:lnSpc>
                <a:spcPct val="100000"/>
              </a:lnSpc>
              <a:spcBef>
                <a:spcPts val="0"/>
              </a:spcBef>
              <a:spcAft>
                <a:spcPts val="0"/>
              </a:spcAft>
              <a:buClr>
                <a:srgbClr val="FFFFFF"/>
              </a:buClr>
              <a:buSzPts val="3000"/>
              <a:buNone/>
              <a:defRPr sz="4000">
                <a:solidFill>
                  <a:srgbClr val="FFFFFF"/>
                </a:solidFill>
              </a:defRPr>
            </a:lvl9pPr>
          </a:lstStyle>
          <a:p>
            <a:endParaRPr/>
          </a:p>
        </p:txBody>
      </p:sp>
      <p:sp>
        <p:nvSpPr>
          <p:cNvPr id="313" name="Google Shape;313;p58"/>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rgbClr val="FFFFFF"/>
                </a:solidFill>
              </a:defRPr>
            </a:lvl1pPr>
            <a:lvl2pPr lvl="1" algn="r">
              <a:lnSpc>
                <a:spcPct val="100000"/>
              </a:lnSpc>
              <a:spcAft>
                <a:spcPts val="0"/>
              </a:spcAft>
              <a:buNone/>
              <a:defRPr sz="1333">
                <a:solidFill>
                  <a:srgbClr val="FFFFFF"/>
                </a:solidFill>
              </a:defRPr>
            </a:lvl2pPr>
            <a:lvl3pPr lvl="2" algn="r">
              <a:lnSpc>
                <a:spcPct val="100000"/>
              </a:lnSpc>
              <a:spcAft>
                <a:spcPts val="0"/>
              </a:spcAft>
              <a:buNone/>
              <a:defRPr sz="1333">
                <a:solidFill>
                  <a:srgbClr val="FFFFFF"/>
                </a:solidFill>
              </a:defRPr>
            </a:lvl3pPr>
            <a:lvl4pPr lvl="3" algn="r">
              <a:lnSpc>
                <a:spcPct val="100000"/>
              </a:lnSpc>
              <a:spcAft>
                <a:spcPts val="0"/>
              </a:spcAft>
              <a:buNone/>
              <a:defRPr sz="1333">
                <a:solidFill>
                  <a:srgbClr val="FFFFFF"/>
                </a:solidFill>
              </a:defRPr>
            </a:lvl4pPr>
            <a:lvl5pPr lvl="4" algn="r">
              <a:lnSpc>
                <a:spcPct val="100000"/>
              </a:lnSpc>
              <a:spcAft>
                <a:spcPts val="0"/>
              </a:spcAft>
              <a:buNone/>
              <a:defRPr sz="1333">
                <a:solidFill>
                  <a:srgbClr val="FFFFFF"/>
                </a:solidFill>
              </a:defRPr>
            </a:lvl5pPr>
            <a:lvl6pPr lvl="5" algn="r">
              <a:lnSpc>
                <a:spcPct val="100000"/>
              </a:lnSpc>
              <a:spcAft>
                <a:spcPts val="0"/>
              </a:spcAft>
              <a:buNone/>
              <a:defRPr sz="1333">
                <a:solidFill>
                  <a:srgbClr val="FFFFFF"/>
                </a:solidFill>
              </a:defRPr>
            </a:lvl6pPr>
            <a:lvl7pPr lvl="6" algn="r">
              <a:lnSpc>
                <a:spcPct val="100000"/>
              </a:lnSpc>
              <a:spcAft>
                <a:spcPts val="0"/>
              </a:spcAft>
              <a:buNone/>
              <a:defRPr sz="1333">
                <a:solidFill>
                  <a:srgbClr val="FFFFFF"/>
                </a:solidFill>
              </a:defRPr>
            </a:lvl7pPr>
            <a:lvl8pPr lvl="7" algn="r">
              <a:lnSpc>
                <a:spcPct val="100000"/>
              </a:lnSpc>
              <a:spcAft>
                <a:spcPts val="0"/>
              </a:spcAft>
              <a:buNone/>
              <a:defRPr sz="1333">
                <a:solidFill>
                  <a:srgbClr val="FFFFFF"/>
                </a:solidFill>
              </a:defRPr>
            </a:lvl8pPr>
            <a:lvl9pPr lvl="8" algn="r">
              <a:lnSpc>
                <a:spcPct val="100000"/>
              </a:lnSpc>
              <a:spcAft>
                <a:spcPts val="0"/>
              </a:spcAft>
              <a:buNone/>
              <a:defRPr sz="1333">
                <a:solidFill>
                  <a:srgbClr val="FFFFFF"/>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2382793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6945E-9631-409A-9BB3-895CDBDD7C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685B75-E325-43F2-AAC1-4E1D5B375101}"/>
              </a:ext>
            </a:extLst>
          </p:cNvPr>
          <p:cNvSpPr>
            <a:spLocks noGrp="1"/>
          </p:cNvSpPr>
          <p:nvPr>
            <p:ph type="dt" sz="half" idx="10"/>
          </p:nvPr>
        </p:nvSpPr>
        <p:spPr/>
        <p:txBody>
          <a:bodyPr/>
          <a:lstStyle/>
          <a:p>
            <a:fld id="{D2372EC5-168E-4F35-8C8F-AC2D6AAF23CA}" type="datetimeFigureOut">
              <a:rPr lang="en-US" smtClean="0"/>
              <a:t>12/1/2021</a:t>
            </a:fld>
            <a:endParaRPr lang="en-US" dirty="0"/>
          </a:p>
        </p:txBody>
      </p:sp>
      <p:sp>
        <p:nvSpPr>
          <p:cNvPr id="4" name="Footer Placeholder 3">
            <a:extLst>
              <a:ext uri="{FF2B5EF4-FFF2-40B4-BE49-F238E27FC236}">
                <a16:creationId xmlns:a16="http://schemas.microsoft.com/office/drawing/2014/main" id="{17AB877A-E527-4A29-A077-76310306A30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8DBC9F2-9091-471C-BDD1-A4C13FB4F81E}"/>
              </a:ext>
            </a:extLst>
          </p:cNvPr>
          <p:cNvSpPr>
            <a:spLocks noGrp="1"/>
          </p:cNvSpPr>
          <p:nvPr>
            <p:ph type="sldNum" sz="quarter" idx="12"/>
          </p:nvPr>
        </p:nvSpPr>
        <p:spPr/>
        <p:txBody>
          <a:bodyPr/>
          <a:lstStyle/>
          <a:p>
            <a:fld id="{EB5B3029-BC36-46CE-AE95-5947B2FA6837}" type="slidenum">
              <a:rPr lang="en-US" smtClean="0"/>
              <a:t>‹#›</a:t>
            </a:fld>
            <a:endParaRPr lang="en-US" dirty="0"/>
          </a:p>
        </p:txBody>
      </p:sp>
    </p:spTree>
    <p:extLst>
      <p:ext uri="{BB962C8B-B14F-4D97-AF65-F5344CB8AC3E}">
        <p14:creationId xmlns:p14="http://schemas.microsoft.com/office/powerpoint/2010/main" val="2727765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43C6E8-7DB9-4C33-9992-82786D1F992B}"/>
              </a:ext>
            </a:extLst>
          </p:cNvPr>
          <p:cNvSpPr>
            <a:spLocks noGrp="1"/>
          </p:cNvSpPr>
          <p:nvPr>
            <p:ph type="dt" sz="half" idx="10"/>
          </p:nvPr>
        </p:nvSpPr>
        <p:spPr/>
        <p:txBody>
          <a:bodyPr/>
          <a:lstStyle/>
          <a:p>
            <a:fld id="{D2372EC5-168E-4F35-8C8F-AC2D6AAF23CA}" type="datetimeFigureOut">
              <a:rPr lang="en-US" smtClean="0"/>
              <a:t>12/1/2021</a:t>
            </a:fld>
            <a:endParaRPr lang="en-US" dirty="0"/>
          </a:p>
        </p:txBody>
      </p:sp>
      <p:sp>
        <p:nvSpPr>
          <p:cNvPr id="3" name="Footer Placeholder 2">
            <a:extLst>
              <a:ext uri="{FF2B5EF4-FFF2-40B4-BE49-F238E27FC236}">
                <a16:creationId xmlns:a16="http://schemas.microsoft.com/office/drawing/2014/main" id="{5A5433D7-3AEB-4DA0-91C4-4EB664AF456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6009EF2-7652-4577-8541-A6A16E4AA7DD}"/>
              </a:ext>
            </a:extLst>
          </p:cNvPr>
          <p:cNvSpPr>
            <a:spLocks noGrp="1"/>
          </p:cNvSpPr>
          <p:nvPr>
            <p:ph type="sldNum" sz="quarter" idx="12"/>
          </p:nvPr>
        </p:nvSpPr>
        <p:spPr/>
        <p:txBody>
          <a:bodyPr/>
          <a:lstStyle/>
          <a:p>
            <a:fld id="{EB5B3029-BC36-46CE-AE95-5947B2FA6837}" type="slidenum">
              <a:rPr lang="en-US" smtClean="0"/>
              <a:t>‹#›</a:t>
            </a:fld>
            <a:endParaRPr lang="en-US" dirty="0"/>
          </a:p>
        </p:txBody>
      </p:sp>
    </p:spTree>
    <p:extLst>
      <p:ext uri="{BB962C8B-B14F-4D97-AF65-F5344CB8AC3E}">
        <p14:creationId xmlns:p14="http://schemas.microsoft.com/office/powerpoint/2010/main" val="2253296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68EC-5ACB-4AB7-A126-2DFC6C7601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213748-2C65-4139-929E-439C42DC6F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410670-5D6A-44D6-8616-D312FC5D04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EBBFC8-3432-45CC-B803-7579C39E160E}"/>
              </a:ext>
            </a:extLst>
          </p:cNvPr>
          <p:cNvSpPr>
            <a:spLocks noGrp="1"/>
          </p:cNvSpPr>
          <p:nvPr>
            <p:ph type="dt" sz="half" idx="10"/>
          </p:nvPr>
        </p:nvSpPr>
        <p:spPr/>
        <p:txBody>
          <a:bodyPr/>
          <a:lstStyle/>
          <a:p>
            <a:fld id="{D2372EC5-168E-4F35-8C8F-AC2D6AAF23CA}" type="datetimeFigureOut">
              <a:rPr lang="en-US" smtClean="0"/>
              <a:t>12/1/2021</a:t>
            </a:fld>
            <a:endParaRPr lang="en-US" dirty="0"/>
          </a:p>
        </p:txBody>
      </p:sp>
      <p:sp>
        <p:nvSpPr>
          <p:cNvPr id="6" name="Footer Placeholder 5">
            <a:extLst>
              <a:ext uri="{FF2B5EF4-FFF2-40B4-BE49-F238E27FC236}">
                <a16:creationId xmlns:a16="http://schemas.microsoft.com/office/drawing/2014/main" id="{32D9F4C5-D141-473F-AC0C-109116E02AB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712C432-FBF4-4646-928C-B276D8F1E021}"/>
              </a:ext>
            </a:extLst>
          </p:cNvPr>
          <p:cNvSpPr>
            <a:spLocks noGrp="1"/>
          </p:cNvSpPr>
          <p:nvPr>
            <p:ph type="sldNum" sz="quarter" idx="12"/>
          </p:nvPr>
        </p:nvSpPr>
        <p:spPr/>
        <p:txBody>
          <a:bodyPr/>
          <a:lstStyle/>
          <a:p>
            <a:fld id="{EB5B3029-BC36-46CE-AE95-5947B2FA6837}" type="slidenum">
              <a:rPr lang="en-US" smtClean="0"/>
              <a:t>‹#›</a:t>
            </a:fld>
            <a:endParaRPr lang="en-US" dirty="0"/>
          </a:p>
        </p:txBody>
      </p:sp>
    </p:spTree>
    <p:extLst>
      <p:ext uri="{BB962C8B-B14F-4D97-AF65-F5344CB8AC3E}">
        <p14:creationId xmlns:p14="http://schemas.microsoft.com/office/powerpoint/2010/main" val="1209687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D731-1019-4549-A0ED-68E6527ACC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A556CA-3577-43D5-B3CE-AA515C0021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D470317-D4C7-439C-845D-C1E9B8E6D7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0095F1-457B-4C35-BB05-0EDF50260169}"/>
              </a:ext>
            </a:extLst>
          </p:cNvPr>
          <p:cNvSpPr>
            <a:spLocks noGrp="1"/>
          </p:cNvSpPr>
          <p:nvPr>
            <p:ph type="dt" sz="half" idx="10"/>
          </p:nvPr>
        </p:nvSpPr>
        <p:spPr/>
        <p:txBody>
          <a:bodyPr/>
          <a:lstStyle/>
          <a:p>
            <a:fld id="{D2372EC5-168E-4F35-8C8F-AC2D6AAF23CA}" type="datetimeFigureOut">
              <a:rPr lang="en-US" smtClean="0"/>
              <a:t>12/1/2021</a:t>
            </a:fld>
            <a:endParaRPr lang="en-US" dirty="0"/>
          </a:p>
        </p:txBody>
      </p:sp>
      <p:sp>
        <p:nvSpPr>
          <p:cNvPr id="6" name="Footer Placeholder 5">
            <a:extLst>
              <a:ext uri="{FF2B5EF4-FFF2-40B4-BE49-F238E27FC236}">
                <a16:creationId xmlns:a16="http://schemas.microsoft.com/office/drawing/2014/main" id="{28BE55F3-A3AE-4226-BF1E-A050E28603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504F071-3E33-4509-ADC8-3C4CD065932E}"/>
              </a:ext>
            </a:extLst>
          </p:cNvPr>
          <p:cNvSpPr>
            <a:spLocks noGrp="1"/>
          </p:cNvSpPr>
          <p:nvPr>
            <p:ph type="sldNum" sz="quarter" idx="12"/>
          </p:nvPr>
        </p:nvSpPr>
        <p:spPr/>
        <p:txBody>
          <a:bodyPr/>
          <a:lstStyle/>
          <a:p>
            <a:fld id="{EB5B3029-BC36-46CE-AE95-5947B2FA6837}" type="slidenum">
              <a:rPr lang="en-US" smtClean="0"/>
              <a:t>‹#›</a:t>
            </a:fld>
            <a:endParaRPr lang="en-US" dirty="0"/>
          </a:p>
        </p:txBody>
      </p:sp>
    </p:spTree>
    <p:extLst>
      <p:ext uri="{BB962C8B-B14F-4D97-AF65-F5344CB8AC3E}">
        <p14:creationId xmlns:p14="http://schemas.microsoft.com/office/powerpoint/2010/main" val="793154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33CA2A-5C23-47EE-B79B-632F1A7E45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04833E-BF0A-437A-A9E1-40E5C7EDCA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C686F-6E0D-418A-90E3-155AC941F7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372EC5-168E-4F35-8C8F-AC2D6AAF23CA}" type="datetimeFigureOut">
              <a:rPr lang="en-US" smtClean="0"/>
              <a:t>12/1/2021</a:t>
            </a:fld>
            <a:endParaRPr lang="en-US" dirty="0"/>
          </a:p>
        </p:txBody>
      </p:sp>
      <p:sp>
        <p:nvSpPr>
          <p:cNvPr id="5" name="Footer Placeholder 4">
            <a:extLst>
              <a:ext uri="{FF2B5EF4-FFF2-40B4-BE49-F238E27FC236}">
                <a16:creationId xmlns:a16="http://schemas.microsoft.com/office/drawing/2014/main" id="{2F5482EA-9D5A-4224-99F9-7C5947B220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9842A15-A921-4BFA-A310-8246663335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5B3029-BC36-46CE-AE95-5947B2FA6837}" type="slidenum">
              <a:rPr lang="en-US" smtClean="0"/>
              <a:t>‹#›</a:t>
            </a:fld>
            <a:endParaRPr lang="en-US" dirty="0"/>
          </a:p>
        </p:txBody>
      </p:sp>
    </p:spTree>
    <p:extLst>
      <p:ext uri="{BB962C8B-B14F-4D97-AF65-F5344CB8AC3E}">
        <p14:creationId xmlns:p14="http://schemas.microsoft.com/office/powerpoint/2010/main" val="2242641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48" name="Google Shape;148;p3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149" name="Google Shape;149;p3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150" name="Google Shape;150;p34"/>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accent1"/>
                </a:solidFill>
                <a:latin typeface="Lato"/>
                <a:ea typeface="Lato"/>
                <a:cs typeface="Lato"/>
                <a:sym typeface="Lato"/>
              </a:defRPr>
            </a:lvl1pPr>
            <a:lvl2pPr lvl="1" algn="r" rtl="0">
              <a:buNone/>
              <a:defRPr sz="1333">
                <a:solidFill>
                  <a:schemeClr val="accent1"/>
                </a:solidFill>
                <a:latin typeface="Lato"/>
                <a:ea typeface="Lato"/>
                <a:cs typeface="Lato"/>
                <a:sym typeface="Lato"/>
              </a:defRPr>
            </a:lvl2pPr>
            <a:lvl3pPr lvl="2" algn="r" rtl="0">
              <a:buNone/>
              <a:defRPr sz="1333">
                <a:solidFill>
                  <a:schemeClr val="accent1"/>
                </a:solidFill>
                <a:latin typeface="Lato"/>
                <a:ea typeface="Lato"/>
                <a:cs typeface="Lato"/>
                <a:sym typeface="Lato"/>
              </a:defRPr>
            </a:lvl3pPr>
            <a:lvl4pPr lvl="3" algn="r" rtl="0">
              <a:buNone/>
              <a:defRPr sz="1333">
                <a:solidFill>
                  <a:schemeClr val="accent1"/>
                </a:solidFill>
                <a:latin typeface="Lato"/>
                <a:ea typeface="Lato"/>
                <a:cs typeface="Lato"/>
                <a:sym typeface="Lato"/>
              </a:defRPr>
            </a:lvl4pPr>
            <a:lvl5pPr lvl="4" algn="r" rtl="0">
              <a:buNone/>
              <a:defRPr sz="1333">
                <a:solidFill>
                  <a:schemeClr val="accent1"/>
                </a:solidFill>
                <a:latin typeface="Lato"/>
                <a:ea typeface="Lato"/>
                <a:cs typeface="Lato"/>
                <a:sym typeface="Lato"/>
              </a:defRPr>
            </a:lvl5pPr>
            <a:lvl6pPr lvl="5" algn="r" rtl="0">
              <a:buNone/>
              <a:defRPr sz="1333">
                <a:solidFill>
                  <a:schemeClr val="accent1"/>
                </a:solidFill>
                <a:latin typeface="Lato"/>
                <a:ea typeface="Lato"/>
                <a:cs typeface="Lato"/>
                <a:sym typeface="Lato"/>
              </a:defRPr>
            </a:lvl6pPr>
            <a:lvl7pPr lvl="6" algn="r" rtl="0">
              <a:buNone/>
              <a:defRPr sz="1333">
                <a:solidFill>
                  <a:schemeClr val="accent1"/>
                </a:solidFill>
                <a:latin typeface="Lato"/>
                <a:ea typeface="Lato"/>
                <a:cs typeface="Lato"/>
                <a:sym typeface="Lato"/>
              </a:defRPr>
            </a:lvl7pPr>
            <a:lvl8pPr lvl="7" algn="r" rtl="0">
              <a:buNone/>
              <a:defRPr sz="1333">
                <a:solidFill>
                  <a:schemeClr val="accent1"/>
                </a:solidFill>
                <a:latin typeface="Lato"/>
                <a:ea typeface="Lato"/>
                <a:cs typeface="Lato"/>
                <a:sym typeface="Lato"/>
              </a:defRPr>
            </a:lvl8pPr>
            <a:lvl9pPr lvl="8" algn="r" rtl="0">
              <a:buNone/>
              <a:defRPr sz="1333">
                <a:solidFill>
                  <a:schemeClr val="accent1"/>
                </a:solidFill>
                <a:latin typeface="Lato"/>
                <a:ea typeface="Lato"/>
                <a:cs typeface="Lato"/>
                <a:sym typeface="Lato"/>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657817122"/>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709"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48" name="Google Shape;148;p3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149" name="Google Shape;149;p3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150" name="Google Shape;150;p34"/>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accent1"/>
                </a:solidFill>
                <a:latin typeface="Lato"/>
                <a:ea typeface="Lato"/>
                <a:cs typeface="Lato"/>
                <a:sym typeface="Lato"/>
              </a:defRPr>
            </a:lvl1pPr>
            <a:lvl2pPr lvl="1" algn="r" rtl="0">
              <a:buNone/>
              <a:defRPr sz="1333">
                <a:solidFill>
                  <a:schemeClr val="accent1"/>
                </a:solidFill>
                <a:latin typeface="Lato"/>
                <a:ea typeface="Lato"/>
                <a:cs typeface="Lato"/>
                <a:sym typeface="Lato"/>
              </a:defRPr>
            </a:lvl2pPr>
            <a:lvl3pPr lvl="2" algn="r" rtl="0">
              <a:buNone/>
              <a:defRPr sz="1333">
                <a:solidFill>
                  <a:schemeClr val="accent1"/>
                </a:solidFill>
                <a:latin typeface="Lato"/>
                <a:ea typeface="Lato"/>
                <a:cs typeface="Lato"/>
                <a:sym typeface="Lato"/>
              </a:defRPr>
            </a:lvl3pPr>
            <a:lvl4pPr lvl="3" algn="r" rtl="0">
              <a:buNone/>
              <a:defRPr sz="1333">
                <a:solidFill>
                  <a:schemeClr val="accent1"/>
                </a:solidFill>
                <a:latin typeface="Lato"/>
                <a:ea typeface="Lato"/>
                <a:cs typeface="Lato"/>
                <a:sym typeface="Lato"/>
              </a:defRPr>
            </a:lvl4pPr>
            <a:lvl5pPr lvl="4" algn="r" rtl="0">
              <a:buNone/>
              <a:defRPr sz="1333">
                <a:solidFill>
                  <a:schemeClr val="accent1"/>
                </a:solidFill>
                <a:latin typeface="Lato"/>
                <a:ea typeface="Lato"/>
                <a:cs typeface="Lato"/>
                <a:sym typeface="Lato"/>
              </a:defRPr>
            </a:lvl5pPr>
            <a:lvl6pPr lvl="5" algn="r" rtl="0">
              <a:buNone/>
              <a:defRPr sz="1333">
                <a:solidFill>
                  <a:schemeClr val="accent1"/>
                </a:solidFill>
                <a:latin typeface="Lato"/>
                <a:ea typeface="Lato"/>
                <a:cs typeface="Lato"/>
                <a:sym typeface="Lato"/>
              </a:defRPr>
            </a:lvl6pPr>
            <a:lvl7pPr lvl="6" algn="r" rtl="0">
              <a:buNone/>
              <a:defRPr sz="1333">
                <a:solidFill>
                  <a:schemeClr val="accent1"/>
                </a:solidFill>
                <a:latin typeface="Lato"/>
                <a:ea typeface="Lato"/>
                <a:cs typeface="Lato"/>
                <a:sym typeface="Lato"/>
              </a:defRPr>
            </a:lvl7pPr>
            <a:lvl8pPr lvl="7" algn="r" rtl="0">
              <a:buNone/>
              <a:defRPr sz="1333">
                <a:solidFill>
                  <a:schemeClr val="accent1"/>
                </a:solidFill>
                <a:latin typeface="Lato"/>
                <a:ea typeface="Lato"/>
                <a:cs typeface="Lato"/>
                <a:sym typeface="Lato"/>
              </a:defRPr>
            </a:lvl8pPr>
            <a:lvl9pPr lvl="8" algn="r" rtl="0">
              <a:buNone/>
              <a:defRPr sz="1333">
                <a:solidFill>
                  <a:schemeClr val="accent1"/>
                </a:solidFill>
                <a:latin typeface="Lato"/>
                <a:ea typeface="Lato"/>
                <a:cs typeface="Lato"/>
                <a:sym typeface="Lato"/>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2652503076"/>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0.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0.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54"/>
          <p:cNvPicPr preferRelativeResize="0"/>
          <p:nvPr/>
        </p:nvPicPr>
        <p:blipFill rotWithShape="1">
          <a:blip r:embed="rId3">
            <a:alphaModFix/>
          </a:blip>
          <a:srcRect t="8752" b="8752"/>
          <a:stretch/>
        </p:blipFill>
        <p:spPr>
          <a:xfrm>
            <a:off x="4063534" y="0"/>
            <a:ext cx="8128465" cy="6858000"/>
          </a:xfrm>
          <a:prstGeom prst="rect">
            <a:avLst/>
          </a:prstGeom>
          <a:noFill/>
          <a:ln>
            <a:noFill/>
          </a:ln>
        </p:spPr>
      </p:pic>
      <p:sp>
        <p:nvSpPr>
          <p:cNvPr id="296" name="Google Shape;296;p54"/>
          <p:cNvSpPr txBox="1">
            <a:spLocks noGrp="1"/>
          </p:cNvSpPr>
          <p:nvPr>
            <p:ph type="title"/>
          </p:nvPr>
        </p:nvSpPr>
        <p:spPr>
          <a:xfrm>
            <a:off x="247133" y="3051938"/>
            <a:ext cx="3577600" cy="1018316"/>
          </a:xfrm>
          <a:prstGeom prst="rect">
            <a:avLst/>
          </a:prstGeom>
          <a:noFill/>
          <a:ln>
            <a:noFill/>
          </a:ln>
        </p:spPr>
        <p:txBody>
          <a:bodyPr spcFirstLastPara="1" vert="horz" wrap="square" lIns="121900" tIns="121900" rIns="121900" bIns="121900" rtlCol="0" anchor="b" anchorCtr="0">
            <a:noAutofit/>
          </a:bodyPr>
          <a:lstStyle/>
          <a:p>
            <a:r>
              <a:rPr lang="en-GB" dirty="0"/>
              <a:t>Capstone Project : Automotive Industry</a:t>
            </a:r>
            <a:endParaRPr dirty="0"/>
          </a:p>
        </p:txBody>
      </p:sp>
      <p:sp>
        <p:nvSpPr>
          <p:cNvPr id="297" name="Google Shape;297;p54"/>
          <p:cNvSpPr txBox="1">
            <a:spLocks noGrp="1"/>
          </p:cNvSpPr>
          <p:nvPr>
            <p:ph type="body" idx="1"/>
          </p:nvPr>
        </p:nvSpPr>
        <p:spPr>
          <a:xfrm>
            <a:off x="247133" y="4261075"/>
            <a:ext cx="3577600" cy="2596924"/>
          </a:xfrm>
          <a:prstGeom prst="rect">
            <a:avLst/>
          </a:prstGeom>
          <a:noFill/>
          <a:ln>
            <a:noFill/>
          </a:ln>
        </p:spPr>
        <p:txBody>
          <a:bodyPr spcFirstLastPara="1" vert="horz" wrap="square" lIns="121900" tIns="121900" rIns="121900" bIns="121900" rtlCol="0" anchor="t" anchorCtr="0">
            <a:noAutofit/>
          </a:bodyPr>
          <a:lstStyle/>
          <a:p>
            <a:pPr marL="0" indent="0">
              <a:spcAft>
                <a:spcPts val="2133"/>
              </a:spcAft>
              <a:buNone/>
            </a:pPr>
            <a:r>
              <a:rPr lang="en-GB" sz="2400" dirty="0">
                <a:latin typeface="Oswald Medium"/>
                <a:ea typeface="Oswald Medium"/>
                <a:cs typeface="Oswald Medium"/>
                <a:sym typeface="Oswald Medium"/>
              </a:rPr>
              <a:t>Group B-3</a:t>
            </a:r>
            <a:br>
              <a:rPr lang="en-GB" sz="2400" dirty="0">
                <a:latin typeface="Oswald Medium"/>
                <a:ea typeface="Oswald Medium"/>
                <a:cs typeface="Oswald Medium"/>
              </a:rPr>
            </a:br>
            <a:r>
              <a:rPr lang="en-GB" sz="1867" dirty="0">
                <a:latin typeface="Oswald Medium"/>
                <a:ea typeface="Oswald Medium"/>
                <a:cs typeface="Oswald Medium"/>
                <a:sym typeface="Oswald Medium"/>
              </a:rPr>
              <a:t>Aman Bhardwaj</a:t>
            </a:r>
            <a:br>
              <a:rPr lang="en-GB" sz="1867" dirty="0">
                <a:latin typeface="Oswald Medium"/>
                <a:ea typeface="Oswald Medium"/>
                <a:cs typeface="Oswald Medium"/>
              </a:rPr>
            </a:br>
            <a:r>
              <a:rPr lang="en-GB" sz="1867" dirty="0">
                <a:latin typeface="Oswald Medium"/>
                <a:ea typeface="Oswald Medium"/>
                <a:cs typeface="Oswald Medium"/>
                <a:sym typeface="Oswald Medium"/>
              </a:rPr>
              <a:t>Priya Bhardwaj</a:t>
            </a:r>
            <a:br>
              <a:rPr lang="en-GB" sz="1867" dirty="0">
                <a:latin typeface="Oswald Medium"/>
                <a:ea typeface="Oswald Medium"/>
                <a:cs typeface="Oswald Medium"/>
              </a:rPr>
            </a:br>
            <a:r>
              <a:rPr lang="en-GB" sz="1867" dirty="0">
                <a:latin typeface="Oswald Medium"/>
                <a:ea typeface="Oswald Medium"/>
                <a:cs typeface="Oswald Medium"/>
                <a:sym typeface="Oswald Medium"/>
              </a:rPr>
              <a:t>Tanisha Jain</a:t>
            </a:r>
            <a:br>
              <a:rPr lang="en-GB" sz="1867" dirty="0">
                <a:latin typeface="Oswald Medium"/>
                <a:ea typeface="Oswald Medium"/>
                <a:cs typeface="Oswald Medium"/>
              </a:rPr>
            </a:br>
            <a:r>
              <a:rPr lang="en-GB" sz="1867" dirty="0">
                <a:latin typeface="Oswald Medium"/>
                <a:ea typeface="Oswald Medium"/>
                <a:cs typeface="Oswald Medium"/>
                <a:sym typeface="Oswald Medium"/>
              </a:rPr>
              <a:t>Satyam Sharma</a:t>
            </a:r>
            <a:br>
              <a:rPr lang="en-GB" sz="1867" dirty="0">
                <a:latin typeface="Oswald Medium"/>
                <a:ea typeface="Oswald Medium"/>
                <a:cs typeface="Oswald Medium"/>
              </a:rPr>
            </a:br>
            <a:endParaRPr lang="en-GB" sz="1867" dirty="0">
              <a:latin typeface="Oswald Medium"/>
              <a:ea typeface="Oswald Medium"/>
              <a:cs typeface="Oswald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BC01122-3AED-489D-84B0-BDEE2C17D7AF}"/>
              </a:ext>
            </a:extLst>
          </p:cNvPr>
          <p:cNvSpPr>
            <a:spLocks noGrp="1"/>
          </p:cNvSpPr>
          <p:nvPr>
            <p:ph type="title"/>
          </p:nvPr>
        </p:nvSpPr>
        <p:spPr/>
        <p:txBody>
          <a:bodyPr/>
          <a:lstStyle/>
          <a:p>
            <a:r>
              <a:rPr lang="en-US" sz="2800" dirty="0"/>
              <a:t>Loading Data on Spark Data Frame and saving it to Hive tables on a Hadoop Cluster</a:t>
            </a:r>
          </a:p>
        </p:txBody>
      </p:sp>
      <p:pic>
        <p:nvPicPr>
          <p:cNvPr id="6" name="Picture 5" descr="A screenshot of a computer&#10;&#10;Description automatically generated with low confidence">
            <a:extLst>
              <a:ext uri="{FF2B5EF4-FFF2-40B4-BE49-F238E27FC236}">
                <a16:creationId xmlns:a16="http://schemas.microsoft.com/office/drawing/2014/main" id="{A8957F5C-6A0A-4B95-8E89-CA5A66225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764" y="4121472"/>
            <a:ext cx="1403703" cy="980528"/>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B7C705DA-6478-4C9A-B0BE-C7A571A70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333" y="5367189"/>
            <a:ext cx="2472822" cy="917748"/>
          </a:xfrm>
          <a:prstGeom prst="rect">
            <a:avLst/>
          </a:prstGeom>
        </p:spPr>
      </p:pic>
      <p:pic>
        <p:nvPicPr>
          <p:cNvPr id="10" name="Picture 9" descr="Text&#10;&#10;Description automatically generated">
            <a:extLst>
              <a:ext uri="{FF2B5EF4-FFF2-40B4-BE49-F238E27FC236}">
                <a16:creationId xmlns:a16="http://schemas.microsoft.com/office/drawing/2014/main" id="{E212F316-CE9C-42C0-8116-4405FC15E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5257" y="1288602"/>
            <a:ext cx="3375953" cy="2895851"/>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CB22671D-E1C9-4265-8AAE-D8769AEC68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5257" y="4121472"/>
            <a:ext cx="6596743" cy="599997"/>
          </a:xfrm>
          <a:prstGeom prst="rect">
            <a:avLst/>
          </a:prstGeom>
        </p:spPr>
      </p:pic>
      <p:pic>
        <p:nvPicPr>
          <p:cNvPr id="14" name="Picture 13" descr="Table&#10;&#10;Description automatically generated">
            <a:extLst>
              <a:ext uri="{FF2B5EF4-FFF2-40B4-BE49-F238E27FC236}">
                <a16:creationId xmlns:a16="http://schemas.microsoft.com/office/drawing/2014/main" id="{532557E5-FA9E-47DF-8768-B685EAF5C1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5257" y="4721469"/>
            <a:ext cx="6596743" cy="2047964"/>
          </a:xfrm>
          <a:prstGeom prst="rect">
            <a:avLst/>
          </a:prstGeom>
        </p:spPr>
      </p:pic>
    </p:spTree>
    <p:extLst>
      <p:ext uri="{BB962C8B-B14F-4D97-AF65-F5344CB8AC3E}">
        <p14:creationId xmlns:p14="http://schemas.microsoft.com/office/powerpoint/2010/main" val="427810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40D9-8445-4E5D-9D12-34E693A98855}"/>
              </a:ext>
            </a:extLst>
          </p:cNvPr>
          <p:cNvSpPr>
            <a:spLocks noGrp="1"/>
          </p:cNvSpPr>
          <p:nvPr>
            <p:ph type="title"/>
          </p:nvPr>
        </p:nvSpPr>
        <p:spPr>
          <a:xfrm>
            <a:off x="973332" y="1758200"/>
            <a:ext cx="4692681" cy="2249600"/>
          </a:xfrm>
        </p:spPr>
        <p:txBody>
          <a:bodyPr/>
          <a:lstStyle/>
          <a:p>
            <a:r>
              <a:rPr lang="en-US" dirty="0"/>
              <a:t>Machine Learning in </a:t>
            </a:r>
            <a:r>
              <a:rPr lang="en-US" dirty="0" err="1"/>
              <a:t>PySpark</a:t>
            </a:r>
            <a:endParaRPr lang="en-US" dirty="0"/>
          </a:p>
        </p:txBody>
      </p:sp>
      <p:sp>
        <p:nvSpPr>
          <p:cNvPr id="3" name="Subtitle 2">
            <a:extLst>
              <a:ext uri="{FF2B5EF4-FFF2-40B4-BE49-F238E27FC236}">
                <a16:creationId xmlns:a16="http://schemas.microsoft.com/office/drawing/2014/main" id="{FA0777E6-564D-4D08-86C8-A450FB8A7DF5}"/>
              </a:ext>
            </a:extLst>
          </p:cNvPr>
          <p:cNvSpPr>
            <a:spLocks noGrp="1"/>
          </p:cNvSpPr>
          <p:nvPr>
            <p:ph type="subTitle" idx="1"/>
          </p:nvPr>
        </p:nvSpPr>
        <p:spPr>
          <a:xfrm>
            <a:off x="966600" y="3367454"/>
            <a:ext cx="4401200" cy="2699238"/>
          </a:xfrm>
        </p:spPr>
        <p:txBody>
          <a:bodyPr/>
          <a:lstStyle/>
          <a:p>
            <a:r>
              <a:rPr lang="en-US" dirty="0"/>
              <a:t>Using Random Forest Regression:</a:t>
            </a:r>
          </a:p>
          <a:p>
            <a:endParaRPr lang="en-US" dirty="0"/>
          </a:p>
          <a:p>
            <a:pPr marL="488950" indent="-342900">
              <a:lnSpc>
                <a:spcPct val="150000"/>
              </a:lnSpc>
              <a:buFont typeface="Arial" panose="020B0604020202020204" pitchFamily="34" charset="0"/>
              <a:buChar char="•"/>
            </a:pPr>
            <a:r>
              <a:rPr lang="en-US" dirty="0"/>
              <a:t>Label </a:t>
            </a:r>
            <a:r>
              <a:rPr lang="en-US" dirty="0">
                <a:sym typeface="Wingdings" panose="05000000000000000000" pitchFamily="2" charset="2"/>
              </a:rPr>
              <a:t></a:t>
            </a:r>
            <a:r>
              <a:rPr lang="en-US" dirty="0"/>
              <a:t> Selling Price.</a:t>
            </a:r>
          </a:p>
          <a:p>
            <a:pPr marL="488950" indent="-342900">
              <a:lnSpc>
                <a:spcPct val="150000"/>
              </a:lnSpc>
              <a:buFont typeface="Arial" panose="020B0604020202020204" pitchFamily="34" charset="0"/>
              <a:buChar char="•"/>
            </a:pPr>
            <a:r>
              <a:rPr lang="en-US" dirty="0"/>
              <a:t>Train-Test Split </a:t>
            </a:r>
            <a:r>
              <a:rPr lang="en-US" dirty="0">
                <a:sym typeface="Wingdings" panose="05000000000000000000" pitchFamily="2" charset="2"/>
              </a:rPr>
              <a:t> 70-30</a:t>
            </a:r>
          </a:p>
          <a:p>
            <a:pPr marL="488950" indent="-342900">
              <a:lnSpc>
                <a:spcPct val="150000"/>
              </a:lnSpc>
              <a:buFont typeface="Arial" panose="020B0604020202020204" pitchFamily="34" charset="0"/>
              <a:buChar char="•"/>
            </a:pPr>
            <a:r>
              <a:rPr lang="en-US" dirty="0">
                <a:sym typeface="Wingdings" panose="05000000000000000000" pitchFamily="2" charset="2"/>
              </a:rPr>
              <a:t>Max Bins  200</a:t>
            </a:r>
            <a:endParaRPr lang="en-US" dirty="0"/>
          </a:p>
        </p:txBody>
      </p:sp>
      <p:sp>
        <p:nvSpPr>
          <p:cNvPr id="4" name="Text Placeholder 3">
            <a:extLst>
              <a:ext uri="{FF2B5EF4-FFF2-40B4-BE49-F238E27FC236}">
                <a16:creationId xmlns:a16="http://schemas.microsoft.com/office/drawing/2014/main" id="{E7BE3D1D-2D78-4285-905F-6C101FECBAE2}"/>
              </a:ext>
            </a:extLst>
          </p:cNvPr>
          <p:cNvSpPr>
            <a:spLocks noGrp="1"/>
          </p:cNvSpPr>
          <p:nvPr>
            <p:ph type="body" idx="2"/>
          </p:nvPr>
        </p:nvSpPr>
        <p:spPr>
          <a:xfrm>
            <a:off x="6824202" y="1161236"/>
            <a:ext cx="4499200" cy="5010964"/>
          </a:xfrm>
        </p:spPr>
        <p:txBody>
          <a:bodyPr>
            <a:normAutofit/>
          </a:bodyPr>
          <a:lstStyle/>
          <a:p>
            <a:pPr>
              <a:lnSpc>
                <a:spcPct val="500000"/>
              </a:lnSpc>
            </a:pPr>
            <a:r>
              <a:rPr lang="en-US" sz="1600" dirty="0"/>
              <a:t>Root Mean Square Error:</a:t>
            </a:r>
          </a:p>
          <a:p>
            <a:pPr>
              <a:lnSpc>
                <a:spcPct val="600000"/>
              </a:lnSpc>
            </a:pPr>
            <a:r>
              <a:rPr lang="en-US" sz="1600" dirty="0"/>
              <a:t>Mean Absolute Error:</a:t>
            </a:r>
          </a:p>
          <a:p>
            <a:pPr>
              <a:lnSpc>
                <a:spcPct val="600000"/>
              </a:lnSpc>
            </a:pPr>
            <a:r>
              <a:rPr lang="en-US" sz="1600" dirty="0"/>
              <a:t>R2 Score:</a:t>
            </a:r>
          </a:p>
        </p:txBody>
      </p:sp>
      <p:pic>
        <p:nvPicPr>
          <p:cNvPr id="6" name="Picture 5">
            <a:extLst>
              <a:ext uri="{FF2B5EF4-FFF2-40B4-BE49-F238E27FC236}">
                <a16:creationId xmlns:a16="http://schemas.microsoft.com/office/drawing/2014/main" id="{AF5ECE9A-B8C0-4B03-A7D9-A7030D68B1B2}"/>
              </a:ext>
            </a:extLst>
          </p:cNvPr>
          <p:cNvPicPr>
            <a:picLocks noChangeAspect="1"/>
          </p:cNvPicPr>
          <p:nvPr/>
        </p:nvPicPr>
        <p:blipFill>
          <a:blip r:embed="rId2"/>
          <a:stretch>
            <a:fillRect/>
          </a:stretch>
        </p:blipFill>
        <p:spPr>
          <a:xfrm>
            <a:off x="7536472" y="5287474"/>
            <a:ext cx="2521927" cy="347408"/>
          </a:xfrm>
          <a:prstGeom prst="rect">
            <a:avLst/>
          </a:prstGeom>
        </p:spPr>
      </p:pic>
      <p:pic>
        <p:nvPicPr>
          <p:cNvPr id="8" name="Picture 7">
            <a:extLst>
              <a:ext uri="{FF2B5EF4-FFF2-40B4-BE49-F238E27FC236}">
                <a16:creationId xmlns:a16="http://schemas.microsoft.com/office/drawing/2014/main" id="{EAE77A1A-3F0B-4669-860D-91A4DCDBA253}"/>
              </a:ext>
            </a:extLst>
          </p:cNvPr>
          <p:cNvPicPr>
            <a:picLocks noChangeAspect="1"/>
          </p:cNvPicPr>
          <p:nvPr/>
        </p:nvPicPr>
        <p:blipFill>
          <a:blip r:embed="rId3"/>
          <a:stretch>
            <a:fillRect/>
          </a:stretch>
        </p:blipFill>
        <p:spPr>
          <a:xfrm>
            <a:off x="7456610" y="3984738"/>
            <a:ext cx="3226044" cy="314736"/>
          </a:xfrm>
          <a:prstGeom prst="rect">
            <a:avLst/>
          </a:prstGeom>
        </p:spPr>
      </p:pic>
      <p:pic>
        <p:nvPicPr>
          <p:cNvPr id="10" name="Picture 9">
            <a:extLst>
              <a:ext uri="{FF2B5EF4-FFF2-40B4-BE49-F238E27FC236}">
                <a16:creationId xmlns:a16="http://schemas.microsoft.com/office/drawing/2014/main" id="{E519E45D-641F-4665-A69C-E860CD5F9613}"/>
              </a:ext>
            </a:extLst>
          </p:cNvPr>
          <p:cNvPicPr>
            <a:picLocks noChangeAspect="1"/>
          </p:cNvPicPr>
          <p:nvPr/>
        </p:nvPicPr>
        <p:blipFill>
          <a:blip r:embed="rId4"/>
          <a:stretch>
            <a:fillRect/>
          </a:stretch>
        </p:blipFill>
        <p:spPr>
          <a:xfrm>
            <a:off x="7456610" y="2515618"/>
            <a:ext cx="3495186" cy="388354"/>
          </a:xfrm>
          <a:prstGeom prst="rect">
            <a:avLst/>
          </a:prstGeom>
        </p:spPr>
      </p:pic>
    </p:spTree>
    <p:extLst>
      <p:ext uri="{BB962C8B-B14F-4D97-AF65-F5344CB8AC3E}">
        <p14:creationId xmlns:p14="http://schemas.microsoft.com/office/powerpoint/2010/main" val="870958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56DDA-7475-4348-A8D2-C5CA7F1708CC}"/>
              </a:ext>
            </a:extLst>
          </p:cNvPr>
          <p:cNvSpPr>
            <a:spLocks noGrp="1"/>
          </p:cNvSpPr>
          <p:nvPr>
            <p:ph type="title"/>
          </p:nvPr>
        </p:nvSpPr>
        <p:spPr>
          <a:xfrm>
            <a:off x="973332" y="1758200"/>
            <a:ext cx="4680121" cy="1389446"/>
          </a:xfrm>
        </p:spPr>
        <p:txBody>
          <a:bodyPr/>
          <a:lstStyle/>
          <a:p>
            <a:r>
              <a:rPr lang="en-US" dirty="0"/>
              <a:t>Machine Learning (continued)</a:t>
            </a:r>
          </a:p>
        </p:txBody>
      </p:sp>
      <p:sp>
        <p:nvSpPr>
          <p:cNvPr id="3" name="Subtitle 2">
            <a:extLst>
              <a:ext uri="{FF2B5EF4-FFF2-40B4-BE49-F238E27FC236}">
                <a16:creationId xmlns:a16="http://schemas.microsoft.com/office/drawing/2014/main" id="{A9FBD611-8CE7-4806-BB2F-2B52BB3E488C}"/>
              </a:ext>
            </a:extLst>
          </p:cNvPr>
          <p:cNvSpPr>
            <a:spLocks noGrp="1"/>
          </p:cNvSpPr>
          <p:nvPr>
            <p:ph type="subTitle" idx="1"/>
          </p:nvPr>
        </p:nvSpPr>
        <p:spPr>
          <a:xfrm>
            <a:off x="966600" y="3429000"/>
            <a:ext cx="4401200" cy="2620108"/>
          </a:xfrm>
        </p:spPr>
        <p:txBody>
          <a:bodyPr/>
          <a:lstStyle/>
          <a:p>
            <a:r>
              <a:rPr lang="en-US" dirty="0"/>
              <a:t>Using Decision Tree Regression:</a:t>
            </a:r>
          </a:p>
          <a:p>
            <a:endParaRPr lang="en-US" dirty="0"/>
          </a:p>
          <a:p>
            <a:pPr marL="488950" indent="-342900">
              <a:lnSpc>
                <a:spcPct val="150000"/>
              </a:lnSpc>
              <a:buFont typeface="Arial" panose="020B0604020202020204" pitchFamily="34" charset="0"/>
              <a:buChar char="•"/>
            </a:pPr>
            <a:r>
              <a:rPr lang="en-US" dirty="0"/>
              <a:t>Label </a:t>
            </a:r>
            <a:r>
              <a:rPr lang="en-US" dirty="0">
                <a:sym typeface="Wingdings" panose="05000000000000000000" pitchFamily="2" charset="2"/>
              </a:rPr>
              <a:t></a:t>
            </a:r>
            <a:r>
              <a:rPr lang="en-US" dirty="0"/>
              <a:t> Selling Price.</a:t>
            </a:r>
          </a:p>
          <a:p>
            <a:pPr marL="488950" indent="-342900">
              <a:lnSpc>
                <a:spcPct val="150000"/>
              </a:lnSpc>
              <a:buFont typeface="Arial" panose="020B0604020202020204" pitchFamily="34" charset="0"/>
              <a:buChar char="•"/>
            </a:pPr>
            <a:r>
              <a:rPr lang="en-US" dirty="0"/>
              <a:t>Train-Test Split </a:t>
            </a:r>
            <a:r>
              <a:rPr lang="en-US" dirty="0">
                <a:sym typeface="Wingdings" panose="05000000000000000000" pitchFamily="2" charset="2"/>
              </a:rPr>
              <a:t> 70-30</a:t>
            </a:r>
          </a:p>
          <a:p>
            <a:pPr marL="488950" indent="-342900">
              <a:lnSpc>
                <a:spcPct val="150000"/>
              </a:lnSpc>
              <a:buFont typeface="Arial" panose="020B0604020202020204" pitchFamily="34" charset="0"/>
              <a:buChar char="•"/>
            </a:pPr>
            <a:r>
              <a:rPr lang="en-US" dirty="0">
                <a:sym typeface="Wingdings" panose="05000000000000000000" pitchFamily="2" charset="2"/>
              </a:rPr>
              <a:t>Max Bins  100</a:t>
            </a:r>
            <a:endParaRPr lang="en-US" dirty="0"/>
          </a:p>
          <a:p>
            <a:endParaRPr lang="en-US" dirty="0"/>
          </a:p>
        </p:txBody>
      </p:sp>
      <p:sp>
        <p:nvSpPr>
          <p:cNvPr id="4" name="Text Placeholder 3">
            <a:extLst>
              <a:ext uri="{FF2B5EF4-FFF2-40B4-BE49-F238E27FC236}">
                <a16:creationId xmlns:a16="http://schemas.microsoft.com/office/drawing/2014/main" id="{8EC0F9B0-5E81-4E20-BD8A-A77624EC081E}"/>
              </a:ext>
            </a:extLst>
          </p:cNvPr>
          <p:cNvSpPr>
            <a:spLocks noGrp="1"/>
          </p:cNvSpPr>
          <p:nvPr>
            <p:ph type="body" idx="2"/>
          </p:nvPr>
        </p:nvSpPr>
        <p:spPr>
          <a:xfrm>
            <a:off x="6978098" y="1411999"/>
            <a:ext cx="4499200" cy="4382131"/>
          </a:xfrm>
        </p:spPr>
        <p:txBody>
          <a:bodyPr/>
          <a:lstStyle/>
          <a:p>
            <a:pPr>
              <a:lnSpc>
                <a:spcPct val="500000"/>
              </a:lnSpc>
            </a:pPr>
            <a:r>
              <a:rPr lang="en-US" sz="1600" dirty="0"/>
              <a:t>Root Mean Square Error:</a:t>
            </a:r>
          </a:p>
          <a:p>
            <a:pPr>
              <a:lnSpc>
                <a:spcPct val="600000"/>
              </a:lnSpc>
            </a:pPr>
            <a:r>
              <a:rPr lang="en-US" sz="1600" dirty="0"/>
              <a:t>Mean Absolute Error:</a:t>
            </a:r>
          </a:p>
          <a:p>
            <a:pPr>
              <a:lnSpc>
                <a:spcPct val="600000"/>
              </a:lnSpc>
            </a:pPr>
            <a:r>
              <a:rPr lang="en-US" sz="1600" dirty="0"/>
              <a:t>R2 Score:</a:t>
            </a:r>
          </a:p>
          <a:p>
            <a:endParaRPr lang="en-US" sz="1600" dirty="0"/>
          </a:p>
        </p:txBody>
      </p:sp>
      <p:pic>
        <p:nvPicPr>
          <p:cNvPr id="6" name="Picture 5">
            <a:extLst>
              <a:ext uri="{FF2B5EF4-FFF2-40B4-BE49-F238E27FC236}">
                <a16:creationId xmlns:a16="http://schemas.microsoft.com/office/drawing/2014/main" id="{CF3F2686-C2AE-42EC-B9F4-9F88876D0E0B}"/>
              </a:ext>
            </a:extLst>
          </p:cNvPr>
          <p:cNvPicPr>
            <a:picLocks noChangeAspect="1"/>
          </p:cNvPicPr>
          <p:nvPr/>
        </p:nvPicPr>
        <p:blipFill>
          <a:blip r:embed="rId2"/>
          <a:stretch>
            <a:fillRect/>
          </a:stretch>
        </p:blipFill>
        <p:spPr>
          <a:xfrm>
            <a:off x="7637951" y="4256349"/>
            <a:ext cx="3167795" cy="325905"/>
          </a:xfrm>
          <a:prstGeom prst="rect">
            <a:avLst/>
          </a:prstGeom>
        </p:spPr>
      </p:pic>
      <p:pic>
        <p:nvPicPr>
          <p:cNvPr id="8" name="Picture 7">
            <a:extLst>
              <a:ext uri="{FF2B5EF4-FFF2-40B4-BE49-F238E27FC236}">
                <a16:creationId xmlns:a16="http://schemas.microsoft.com/office/drawing/2014/main" id="{0AE3F5D4-30F9-45E0-AC62-C77C6DB91FDD}"/>
              </a:ext>
            </a:extLst>
          </p:cNvPr>
          <p:cNvPicPr>
            <a:picLocks noChangeAspect="1"/>
          </p:cNvPicPr>
          <p:nvPr/>
        </p:nvPicPr>
        <p:blipFill>
          <a:blip r:embed="rId3"/>
          <a:stretch>
            <a:fillRect/>
          </a:stretch>
        </p:blipFill>
        <p:spPr>
          <a:xfrm>
            <a:off x="7637951" y="2812806"/>
            <a:ext cx="3038363" cy="334840"/>
          </a:xfrm>
          <a:prstGeom prst="rect">
            <a:avLst/>
          </a:prstGeom>
        </p:spPr>
      </p:pic>
      <p:pic>
        <p:nvPicPr>
          <p:cNvPr id="10" name="Picture 9">
            <a:extLst>
              <a:ext uri="{FF2B5EF4-FFF2-40B4-BE49-F238E27FC236}">
                <a16:creationId xmlns:a16="http://schemas.microsoft.com/office/drawing/2014/main" id="{B27C0222-AF5F-4319-850A-47DF87AD5AB3}"/>
              </a:ext>
            </a:extLst>
          </p:cNvPr>
          <p:cNvPicPr>
            <a:picLocks noChangeAspect="1"/>
          </p:cNvPicPr>
          <p:nvPr/>
        </p:nvPicPr>
        <p:blipFill>
          <a:blip r:embed="rId4"/>
          <a:stretch>
            <a:fillRect/>
          </a:stretch>
        </p:blipFill>
        <p:spPr>
          <a:xfrm>
            <a:off x="7637951" y="5650245"/>
            <a:ext cx="2542048" cy="325904"/>
          </a:xfrm>
          <a:prstGeom prst="rect">
            <a:avLst/>
          </a:prstGeom>
        </p:spPr>
      </p:pic>
    </p:spTree>
    <p:extLst>
      <p:ext uri="{BB962C8B-B14F-4D97-AF65-F5344CB8AC3E}">
        <p14:creationId xmlns:p14="http://schemas.microsoft.com/office/powerpoint/2010/main" val="1682226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ED6A-BD0F-4CD2-8A9B-94C30A3474CD}"/>
              </a:ext>
            </a:extLst>
          </p:cNvPr>
          <p:cNvSpPr>
            <a:spLocks noGrp="1"/>
          </p:cNvSpPr>
          <p:nvPr>
            <p:ph type="title"/>
          </p:nvPr>
        </p:nvSpPr>
        <p:spPr>
          <a:xfrm>
            <a:off x="973332" y="1758200"/>
            <a:ext cx="4671329" cy="1741138"/>
          </a:xfrm>
        </p:spPr>
        <p:txBody>
          <a:bodyPr/>
          <a:lstStyle/>
          <a:p>
            <a:r>
              <a:rPr lang="en-US" dirty="0"/>
              <a:t>Machine Learning (continued)</a:t>
            </a:r>
          </a:p>
        </p:txBody>
      </p:sp>
      <p:sp>
        <p:nvSpPr>
          <p:cNvPr id="3" name="Subtitle 2">
            <a:extLst>
              <a:ext uri="{FF2B5EF4-FFF2-40B4-BE49-F238E27FC236}">
                <a16:creationId xmlns:a16="http://schemas.microsoft.com/office/drawing/2014/main" id="{88D137B8-9E56-48C8-AFBC-803424731ED4}"/>
              </a:ext>
            </a:extLst>
          </p:cNvPr>
          <p:cNvSpPr>
            <a:spLocks noGrp="1"/>
          </p:cNvSpPr>
          <p:nvPr>
            <p:ph type="subTitle" idx="1"/>
          </p:nvPr>
        </p:nvSpPr>
        <p:spPr>
          <a:xfrm>
            <a:off x="973332" y="3499338"/>
            <a:ext cx="4401200" cy="2743200"/>
          </a:xfrm>
        </p:spPr>
        <p:txBody>
          <a:bodyPr/>
          <a:lstStyle/>
          <a:p>
            <a:pPr marL="457200" marR="0" lvl="0" indent="-311150" algn="l" defTabSz="914400" rtl="0" eaLnBrk="1" fontAlgn="auto" latinLnBrk="0" hangingPunct="1">
              <a:lnSpc>
                <a:spcPct val="100000"/>
              </a:lnSpc>
              <a:spcBef>
                <a:spcPts val="0"/>
              </a:spcBef>
              <a:spcAft>
                <a:spcPts val="0"/>
              </a:spcAft>
              <a:buClr>
                <a:srgbClr val="595959"/>
              </a:buClr>
              <a:buSzPts val="1600"/>
              <a:buFont typeface="Lato"/>
              <a:buNone/>
              <a:tabLst/>
              <a:defRPr/>
            </a:pPr>
            <a:r>
              <a:rPr kumimoji="0" lang="en-US" sz="2133" b="0" i="0" u="none" strike="noStrike" kern="0" cap="none" spc="0" normalizeH="0" baseline="0" noProof="0" dirty="0">
                <a:ln>
                  <a:noFill/>
                </a:ln>
                <a:solidFill>
                  <a:srgbClr val="595959"/>
                </a:solidFill>
                <a:effectLst/>
                <a:uLnTx/>
                <a:uFillTx/>
                <a:latin typeface="Lato"/>
                <a:ea typeface="Lato"/>
                <a:cs typeface="Lato"/>
                <a:sym typeface="Lato"/>
              </a:rPr>
              <a:t>Using Linear Regression:</a:t>
            </a:r>
          </a:p>
          <a:p>
            <a:pPr marL="488950" marR="0" lvl="0" indent="-342900" algn="l" defTabSz="914400" rtl="0" eaLnBrk="1" fontAlgn="auto" latinLnBrk="0" hangingPunct="1">
              <a:lnSpc>
                <a:spcPct val="150000"/>
              </a:lnSpc>
              <a:spcBef>
                <a:spcPts val="0"/>
              </a:spcBef>
              <a:spcAft>
                <a:spcPts val="0"/>
              </a:spcAft>
              <a:buClr>
                <a:srgbClr val="595959"/>
              </a:buClr>
              <a:buSzPts val="1600"/>
              <a:buFont typeface="Arial" panose="020B0604020202020204" pitchFamily="34" charset="0"/>
              <a:buChar char="•"/>
              <a:tabLst/>
              <a:defRPr/>
            </a:pPr>
            <a:r>
              <a:rPr kumimoji="0" lang="en-US" sz="2133" b="0" i="0" u="none" strike="noStrike" kern="0" cap="none" spc="0" normalizeH="0" baseline="0" noProof="0" dirty="0">
                <a:ln>
                  <a:noFill/>
                </a:ln>
                <a:solidFill>
                  <a:srgbClr val="595959"/>
                </a:solidFill>
                <a:effectLst/>
                <a:uLnTx/>
                <a:uFillTx/>
                <a:latin typeface="Lato"/>
                <a:ea typeface="Lato"/>
                <a:cs typeface="Lato"/>
                <a:sym typeface="Lato"/>
              </a:rPr>
              <a:t>Label </a:t>
            </a:r>
            <a:r>
              <a:rPr kumimoji="0" lang="en-US" sz="2133" b="0" i="0" u="none" strike="noStrike" kern="0" cap="none" spc="0" normalizeH="0" baseline="0" noProof="0" dirty="0">
                <a:ln>
                  <a:noFill/>
                </a:ln>
                <a:solidFill>
                  <a:srgbClr val="595959"/>
                </a:solidFill>
                <a:effectLst/>
                <a:uLnTx/>
                <a:uFillTx/>
                <a:latin typeface="Lato"/>
                <a:ea typeface="Lato"/>
                <a:cs typeface="Lato"/>
                <a:sym typeface="Wingdings" panose="05000000000000000000" pitchFamily="2" charset="2"/>
              </a:rPr>
              <a:t></a:t>
            </a:r>
            <a:r>
              <a:rPr kumimoji="0" lang="en-US" sz="2133" b="0" i="0" u="none" strike="noStrike" kern="0" cap="none" spc="0" normalizeH="0" baseline="0" noProof="0" dirty="0">
                <a:ln>
                  <a:noFill/>
                </a:ln>
                <a:solidFill>
                  <a:srgbClr val="595959"/>
                </a:solidFill>
                <a:effectLst/>
                <a:uLnTx/>
                <a:uFillTx/>
                <a:latin typeface="Lato"/>
                <a:ea typeface="Lato"/>
                <a:cs typeface="Lato"/>
                <a:sym typeface="Lato"/>
              </a:rPr>
              <a:t> Selling Price.</a:t>
            </a:r>
          </a:p>
          <a:p>
            <a:pPr marL="488950" marR="0" lvl="0" indent="-342900" algn="l" defTabSz="914400" rtl="0" eaLnBrk="1" fontAlgn="auto" latinLnBrk="0" hangingPunct="1">
              <a:lnSpc>
                <a:spcPct val="150000"/>
              </a:lnSpc>
              <a:spcBef>
                <a:spcPts val="0"/>
              </a:spcBef>
              <a:spcAft>
                <a:spcPts val="0"/>
              </a:spcAft>
              <a:buClr>
                <a:srgbClr val="595959"/>
              </a:buClr>
              <a:buSzPts val="1600"/>
              <a:buFont typeface="Arial" panose="020B0604020202020204" pitchFamily="34" charset="0"/>
              <a:buChar char="•"/>
              <a:tabLst/>
              <a:defRPr/>
            </a:pPr>
            <a:r>
              <a:rPr kumimoji="0" lang="en-US" sz="2133" b="0" i="0" u="none" strike="noStrike" kern="0" cap="none" spc="0" normalizeH="0" baseline="0" noProof="0" dirty="0">
                <a:ln>
                  <a:noFill/>
                </a:ln>
                <a:solidFill>
                  <a:srgbClr val="595959"/>
                </a:solidFill>
                <a:effectLst/>
                <a:uLnTx/>
                <a:uFillTx/>
                <a:latin typeface="Lato"/>
                <a:ea typeface="Lato"/>
                <a:cs typeface="Lato"/>
                <a:sym typeface="Lato"/>
              </a:rPr>
              <a:t>Train-Test Split </a:t>
            </a:r>
            <a:r>
              <a:rPr kumimoji="0" lang="en-US" sz="2133" b="0" i="0" u="none" strike="noStrike" kern="0" cap="none" spc="0" normalizeH="0" baseline="0" noProof="0" dirty="0">
                <a:ln>
                  <a:noFill/>
                </a:ln>
                <a:solidFill>
                  <a:srgbClr val="595959"/>
                </a:solidFill>
                <a:effectLst/>
                <a:uLnTx/>
                <a:uFillTx/>
                <a:latin typeface="Lato"/>
                <a:ea typeface="Lato"/>
                <a:cs typeface="Lato"/>
                <a:sym typeface="Wingdings" panose="05000000000000000000" pitchFamily="2" charset="2"/>
              </a:rPr>
              <a:t> 70-30</a:t>
            </a:r>
          </a:p>
          <a:p>
            <a:pPr marL="488950" marR="0" lvl="0" indent="-342900" algn="l" defTabSz="914400" rtl="0" eaLnBrk="1" fontAlgn="auto" latinLnBrk="0" hangingPunct="1">
              <a:lnSpc>
                <a:spcPct val="150000"/>
              </a:lnSpc>
              <a:spcBef>
                <a:spcPts val="0"/>
              </a:spcBef>
              <a:spcAft>
                <a:spcPts val="0"/>
              </a:spcAft>
              <a:buClr>
                <a:srgbClr val="595959"/>
              </a:buClr>
              <a:buSzPts val="1600"/>
              <a:buFont typeface="Arial" panose="020B0604020202020204" pitchFamily="34" charset="0"/>
              <a:buChar char="•"/>
              <a:tabLst/>
              <a:defRPr/>
            </a:pPr>
            <a:r>
              <a:rPr kumimoji="0" lang="en-US" sz="2133" b="0" i="0" u="none" strike="noStrike" kern="0" cap="none" spc="0" normalizeH="0" baseline="0" noProof="0" dirty="0">
                <a:ln>
                  <a:noFill/>
                </a:ln>
                <a:solidFill>
                  <a:srgbClr val="595959"/>
                </a:solidFill>
                <a:effectLst/>
                <a:uLnTx/>
                <a:uFillTx/>
                <a:latin typeface="Lato"/>
                <a:ea typeface="Lato"/>
                <a:cs typeface="Lato"/>
                <a:sym typeface="Wingdings" panose="05000000000000000000" pitchFamily="2" charset="2"/>
              </a:rPr>
              <a:t>Max Iteration  10</a:t>
            </a:r>
          </a:p>
          <a:p>
            <a:pPr marL="488950" marR="0" lvl="0" indent="-342900" algn="l" defTabSz="914400" rtl="0" eaLnBrk="1" fontAlgn="auto" latinLnBrk="0" hangingPunct="1">
              <a:lnSpc>
                <a:spcPct val="150000"/>
              </a:lnSpc>
              <a:spcBef>
                <a:spcPts val="0"/>
              </a:spcBef>
              <a:spcAft>
                <a:spcPts val="0"/>
              </a:spcAft>
              <a:buClr>
                <a:srgbClr val="595959"/>
              </a:buClr>
              <a:buSzPts val="1600"/>
              <a:buFont typeface="Arial" panose="020B0604020202020204" pitchFamily="34" charset="0"/>
              <a:buChar char="•"/>
              <a:tabLst/>
              <a:defRPr/>
            </a:pPr>
            <a:r>
              <a:rPr lang="en-US" dirty="0">
                <a:solidFill>
                  <a:srgbClr val="595959"/>
                </a:solidFill>
                <a:sym typeface="Wingdings" panose="05000000000000000000" pitchFamily="2" charset="2"/>
              </a:rPr>
              <a:t>Regression Parameter  0.01 (Ridge)</a:t>
            </a:r>
            <a:endParaRPr kumimoji="0" lang="en-US" sz="2133" b="0" i="0" u="none" strike="noStrike" kern="0" cap="none" spc="0" normalizeH="0" baseline="0" noProof="0" dirty="0">
              <a:ln>
                <a:noFill/>
              </a:ln>
              <a:solidFill>
                <a:srgbClr val="595959"/>
              </a:solidFill>
              <a:effectLst/>
              <a:uLnTx/>
              <a:uFillTx/>
              <a:latin typeface="Lato"/>
              <a:ea typeface="Lato"/>
              <a:cs typeface="Lato"/>
              <a:sym typeface="Lato"/>
            </a:endParaRPr>
          </a:p>
          <a:p>
            <a:pPr marL="457200" marR="0" lvl="0" indent="-311150" algn="l" defTabSz="914400" rtl="0" eaLnBrk="1" fontAlgn="auto" latinLnBrk="0" hangingPunct="1">
              <a:lnSpc>
                <a:spcPct val="100000"/>
              </a:lnSpc>
              <a:spcBef>
                <a:spcPts val="0"/>
              </a:spcBef>
              <a:spcAft>
                <a:spcPts val="0"/>
              </a:spcAft>
              <a:buClr>
                <a:srgbClr val="595959"/>
              </a:buClr>
              <a:buSzPts val="1600"/>
              <a:buFont typeface="Lato"/>
              <a:buNone/>
              <a:tabLst/>
              <a:defRPr/>
            </a:pPr>
            <a:endParaRPr kumimoji="0" lang="en-US" sz="2133" b="0" i="0" u="none" strike="noStrike" kern="0" cap="none" spc="0" normalizeH="0" baseline="0" noProof="0" dirty="0">
              <a:ln>
                <a:noFill/>
              </a:ln>
              <a:solidFill>
                <a:srgbClr val="595959"/>
              </a:solidFill>
              <a:effectLst/>
              <a:uLnTx/>
              <a:uFillTx/>
              <a:latin typeface="Lato"/>
              <a:ea typeface="Lato"/>
              <a:cs typeface="Lato"/>
              <a:sym typeface="Lato"/>
            </a:endParaRPr>
          </a:p>
          <a:p>
            <a:endParaRPr lang="en-US" dirty="0"/>
          </a:p>
        </p:txBody>
      </p:sp>
      <p:sp>
        <p:nvSpPr>
          <p:cNvPr id="4" name="Text Placeholder 3">
            <a:extLst>
              <a:ext uri="{FF2B5EF4-FFF2-40B4-BE49-F238E27FC236}">
                <a16:creationId xmlns:a16="http://schemas.microsoft.com/office/drawing/2014/main" id="{3BF45022-8C58-4BB5-AB2F-921DC237976D}"/>
              </a:ext>
            </a:extLst>
          </p:cNvPr>
          <p:cNvSpPr>
            <a:spLocks noGrp="1"/>
          </p:cNvSpPr>
          <p:nvPr>
            <p:ph type="body" idx="2"/>
          </p:nvPr>
        </p:nvSpPr>
        <p:spPr>
          <a:xfrm>
            <a:off x="7066021" y="1204547"/>
            <a:ext cx="4499200" cy="4870938"/>
          </a:xfrm>
        </p:spPr>
        <p:txBody>
          <a:bodyPr/>
          <a:lstStyle/>
          <a:p>
            <a:pPr>
              <a:lnSpc>
                <a:spcPct val="500000"/>
              </a:lnSpc>
            </a:pPr>
            <a:r>
              <a:rPr lang="en-US" sz="1600" dirty="0"/>
              <a:t>Root Mean Square Error:</a:t>
            </a:r>
          </a:p>
          <a:p>
            <a:pPr>
              <a:lnSpc>
                <a:spcPct val="600000"/>
              </a:lnSpc>
            </a:pPr>
            <a:r>
              <a:rPr lang="en-US" sz="1600" dirty="0"/>
              <a:t>Mean Absolute Error:</a:t>
            </a:r>
          </a:p>
          <a:p>
            <a:pPr>
              <a:lnSpc>
                <a:spcPct val="600000"/>
              </a:lnSpc>
            </a:pPr>
            <a:r>
              <a:rPr lang="en-US" sz="1600" dirty="0"/>
              <a:t>R2 Score:</a:t>
            </a:r>
          </a:p>
          <a:p>
            <a:endParaRPr lang="en-US" sz="1600" dirty="0"/>
          </a:p>
          <a:p>
            <a:endParaRPr lang="en-US" sz="1600" dirty="0"/>
          </a:p>
        </p:txBody>
      </p:sp>
      <p:pic>
        <p:nvPicPr>
          <p:cNvPr id="6" name="Picture 5">
            <a:extLst>
              <a:ext uri="{FF2B5EF4-FFF2-40B4-BE49-F238E27FC236}">
                <a16:creationId xmlns:a16="http://schemas.microsoft.com/office/drawing/2014/main" id="{54AD7F2A-8F9C-4A52-820D-56505982B82A}"/>
              </a:ext>
            </a:extLst>
          </p:cNvPr>
          <p:cNvPicPr>
            <a:picLocks noChangeAspect="1"/>
          </p:cNvPicPr>
          <p:nvPr/>
        </p:nvPicPr>
        <p:blipFill>
          <a:blip r:embed="rId2"/>
          <a:stretch>
            <a:fillRect/>
          </a:stretch>
        </p:blipFill>
        <p:spPr>
          <a:xfrm>
            <a:off x="7722210" y="2628769"/>
            <a:ext cx="3101121" cy="281920"/>
          </a:xfrm>
          <a:prstGeom prst="rect">
            <a:avLst/>
          </a:prstGeom>
        </p:spPr>
      </p:pic>
      <p:pic>
        <p:nvPicPr>
          <p:cNvPr id="8" name="Picture 7">
            <a:extLst>
              <a:ext uri="{FF2B5EF4-FFF2-40B4-BE49-F238E27FC236}">
                <a16:creationId xmlns:a16="http://schemas.microsoft.com/office/drawing/2014/main" id="{5949326A-08AC-48F9-BF2C-6EB789B39D43}"/>
              </a:ext>
            </a:extLst>
          </p:cNvPr>
          <p:cNvPicPr>
            <a:picLocks noChangeAspect="1"/>
          </p:cNvPicPr>
          <p:nvPr/>
        </p:nvPicPr>
        <p:blipFill>
          <a:blip r:embed="rId3"/>
          <a:stretch>
            <a:fillRect/>
          </a:stretch>
        </p:blipFill>
        <p:spPr>
          <a:xfrm>
            <a:off x="7743090" y="3997383"/>
            <a:ext cx="3126733" cy="281919"/>
          </a:xfrm>
          <a:prstGeom prst="rect">
            <a:avLst/>
          </a:prstGeom>
        </p:spPr>
      </p:pic>
      <p:pic>
        <p:nvPicPr>
          <p:cNvPr id="10" name="Picture 9">
            <a:extLst>
              <a:ext uri="{FF2B5EF4-FFF2-40B4-BE49-F238E27FC236}">
                <a16:creationId xmlns:a16="http://schemas.microsoft.com/office/drawing/2014/main" id="{EAFEE40E-C992-403A-A2A8-FF610C8753D2}"/>
              </a:ext>
            </a:extLst>
          </p:cNvPr>
          <p:cNvPicPr>
            <a:picLocks noChangeAspect="1"/>
          </p:cNvPicPr>
          <p:nvPr/>
        </p:nvPicPr>
        <p:blipFill>
          <a:blip r:embed="rId4"/>
          <a:stretch>
            <a:fillRect/>
          </a:stretch>
        </p:blipFill>
        <p:spPr>
          <a:xfrm>
            <a:off x="7743090" y="5455875"/>
            <a:ext cx="2464779" cy="332043"/>
          </a:xfrm>
          <a:prstGeom prst="rect">
            <a:avLst/>
          </a:prstGeom>
        </p:spPr>
      </p:pic>
    </p:spTree>
    <p:extLst>
      <p:ext uri="{BB962C8B-B14F-4D97-AF65-F5344CB8AC3E}">
        <p14:creationId xmlns:p14="http://schemas.microsoft.com/office/powerpoint/2010/main" val="1981728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69"/>
          <p:cNvPicPr preferRelativeResize="0"/>
          <p:nvPr/>
        </p:nvPicPr>
        <p:blipFill rotWithShape="1">
          <a:blip r:embed="rId3">
            <a:alphaModFix/>
          </a:blip>
          <a:srcRect l="199" r="199"/>
          <a:stretch/>
        </p:blipFill>
        <p:spPr>
          <a:xfrm>
            <a:off x="4517067" y="0"/>
            <a:ext cx="7674933" cy="6858000"/>
          </a:xfrm>
          <a:prstGeom prst="rect">
            <a:avLst/>
          </a:prstGeom>
          <a:noFill/>
          <a:ln>
            <a:noFill/>
          </a:ln>
        </p:spPr>
      </p:pic>
      <p:sp>
        <p:nvSpPr>
          <p:cNvPr id="384" name="Google Shape;384;p69"/>
          <p:cNvSpPr txBox="1">
            <a:spLocks noGrp="1"/>
          </p:cNvSpPr>
          <p:nvPr>
            <p:ph type="ctrTitle"/>
          </p:nvPr>
        </p:nvSpPr>
        <p:spPr>
          <a:xfrm>
            <a:off x="431067" y="1030467"/>
            <a:ext cx="3605600" cy="4186800"/>
          </a:xfrm>
          <a:prstGeom prst="rect">
            <a:avLst/>
          </a:prstGeom>
        </p:spPr>
        <p:txBody>
          <a:bodyPr spcFirstLastPara="1" wrap="square" lIns="121900" tIns="121900" rIns="121900" bIns="121900" anchor="t" anchorCtr="0">
            <a:noAutofit/>
          </a:bodyPr>
          <a:lstStyle/>
          <a:p>
            <a:r>
              <a:rPr lang="en-US" dirty="0"/>
              <a:t>Data Analysis on Cloud (AWS)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8"/>
        <p:cNvGrpSpPr/>
        <p:nvPr/>
      </p:nvGrpSpPr>
      <p:grpSpPr>
        <a:xfrm>
          <a:off x="0" y="0"/>
          <a:ext cx="0" cy="0"/>
          <a:chOff x="0" y="0"/>
          <a:chExt cx="0" cy="0"/>
        </a:xfrm>
      </p:grpSpPr>
      <p:sp>
        <p:nvSpPr>
          <p:cNvPr id="409" name="Google Shape;409;p71"/>
          <p:cNvSpPr txBox="1">
            <a:spLocks noGrp="1"/>
          </p:cNvSpPr>
          <p:nvPr>
            <p:ph type="title"/>
          </p:nvPr>
        </p:nvSpPr>
        <p:spPr>
          <a:xfrm>
            <a:off x="528000" y="295683"/>
            <a:ext cx="11136000" cy="759394"/>
          </a:xfrm>
          <a:prstGeom prst="rect">
            <a:avLst/>
          </a:prstGeom>
        </p:spPr>
        <p:txBody>
          <a:bodyPr spcFirstLastPara="1" wrap="square" lIns="121900" tIns="121900" rIns="121900" bIns="121900" anchor="t" anchorCtr="0">
            <a:noAutofit/>
          </a:bodyPr>
          <a:lstStyle/>
          <a:p>
            <a:r>
              <a:rPr lang="en-US" sz="3200" dirty="0"/>
              <a:t>Bucket and Folder Creation</a:t>
            </a:r>
            <a:endParaRPr sz="3200" dirty="0"/>
          </a:p>
        </p:txBody>
      </p:sp>
      <p:pic>
        <p:nvPicPr>
          <p:cNvPr id="3" name="Picture 2" descr="Graphical user interface, text, application, email&#10;&#10;Description automatically generated">
            <a:extLst>
              <a:ext uri="{FF2B5EF4-FFF2-40B4-BE49-F238E27FC236}">
                <a16:creationId xmlns:a16="http://schemas.microsoft.com/office/drawing/2014/main" id="{D7BAE1DA-1CDA-4F7F-9AEE-0F7188E34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16" y="1539170"/>
            <a:ext cx="4750776" cy="5023147"/>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D50B99D1-A8B2-49A9-88D5-41A8D4E3CA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8610" y="1182896"/>
            <a:ext cx="7095392" cy="2712096"/>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BA95D709-361D-41D7-88E4-85CD4FF920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8610" y="3894992"/>
            <a:ext cx="7095392" cy="2989385"/>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C327D1-0321-4042-BECB-D78FBA146A97}"/>
              </a:ext>
            </a:extLst>
          </p:cNvPr>
          <p:cNvSpPr>
            <a:spLocks noGrp="1"/>
          </p:cNvSpPr>
          <p:nvPr>
            <p:ph type="title"/>
          </p:nvPr>
        </p:nvSpPr>
        <p:spPr/>
        <p:txBody>
          <a:bodyPr/>
          <a:lstStyle/>
          <a:p>
            <a:r>
              <a:rPr lang="en-US" dirty="0"/>
              <a:t>Data File Upload in S3</a:t>
            </a:r>
          </a:p>
        </p:txBody>
      </p:sp>
      <p:pic>
        <p:nvPicPr>
          <p:cNvPr id="5" name="Picture 4" descr="Graphical user interface, text, application&#10;&#10;Description automatically generated">
            <a:extLst>
              <a:ext uri="{FF2B5EF4-FFF2-40B4-BE49-F238E27FC236}">
                <a16:creationId xmlns:a16="http://schemas.microsoft.com/office/drawing/2014/main" id="{CCE4B6DC-49D1-41A5-BC43-CCA4BEBE5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0204"/>
            <a:ext cx="12192000" cy="4007796"/>
          </a:xfrm>
          <a:prstGeom prst="rect">
            <a:avLst/>
          </a:prstGeom>
        </p:spPr>
      </p:pic>
    </p:spTree>
    <p:extLst>
      <p:ext uri="{BB962C8B-B14F-4D97-AF65-F5344CB8AC3E}">
        <p14:creationId xmlns:p14="http://schemas.microsoft.com/office/powerpoint/2010/main" val="1007274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7"/>
          <p:cNvSpPr txBox="1">
            <a:spLocks noGrp="1"/>
          </p:cNvSpPr>
          <p:nvPr>
            <p:ph type="title"/>
          </p:nvPr>
        </p:nvSpPr>
        <p:spPr>
          <a:xfrm>
            <a:off x="949884" y="1844645"/>
            <a:ext cx="4128552" cy="851087"/>
          </a:xfrm>
          <a:prstGeom prst="rect">
            <a:avLst/>
          </a:prstGeom>
        </p:spPr>
        <p:txBody>
          <a:bodyPr spcFirstLastPara="1" wrap="square" lIns="121900" tIns="121900" rIns="121900" bIns="121900" anchor="t" anchorCtr="0">
            <a:noAutofit/>
          </a:bodyPr>
          <a:lstStyle/>
          <a:p>
            <a:r>
              <a:rPr lang="en-US" dirty="0"/>
              <a:t>Redshift Connection</a:t>
            </a:r>
            <a:endParaRPr dirty="0"/>
          </a:p>
        </p:txBody>
      </p:sp>
      <p:pic>
        <p:nvPicPr>
          <p:cNvPr id="5" name="Picture 4" descr="Graphical user interface, text, application, email&#10;&#10;Description automatically generated">
            <a:extLst>
              <a:ext uri="{FF2B5EF4-FFF2-40B4-BE49-F238E27FC236}">
                <a16:creationId xmlns:a16="http://schemas.microsoft.com/office/drawing/2014/main" id="{FBDB4668-7986-4062-9EAA-6C217FB26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636" y="918936"/>
            <a:ext cx="5758276" cy="502012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B3355-562C-4464-9A52-C37B6B0CAEEC}"/>
              </a:ext>
            </a:extLst>
          </p:cNvPr>
          <p:cNvSpPr>
            <a:spLocks noGrp="1"/>
          </p:cNvSpPr>
          <p:nvPr>
            <p:ph type="title"/>
          </p:nvPr>
        </p:nvSpPr>
        <p:spPr/>
        <p:txBody>
          <a:bodyPr/>
          <a:lstStyle/>
          <a:p>
            <a:r>
              <a:rPr lang="en-US" dirty="0"/>
              <a:t>Table creation in Redshift</a:t>
            </a:r>
          </a:p>
        </p:txBody>
      </p:sp>
      <p:pic>
        <p:nvPicPr>
          <p:cNvPr id="4" name="Picture 3" descr="A screenshot of a computer&#10;&#10;Description automatically generated">
            <a:extLst>
              <a:ext uri="{FF2B5EF4-FFF2-40B4-BE49-F238E27FC236}">
                <a16:creationId xmlns:a16="http://schemas.microsoft.com/office/drawing/2014/main" id="{F9B6BBB1-CB4F-4330-B3D2-A2AE55533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9378"/>
            <a:ext cx="12192000" cy="5715000"/>
          </a:xfrm>
          <a:prstGeom prst="rect">
            <a:avLst/>
          </a:prstGeom>
        </p:spPr>
      </p:pic>
    </p:spTree>
    <p:extLst>
      <p:ext uri="{BB962C8B-B14F-4D97-AF65-F5344CB8AC3E}">
        <p14:creationId xmlns:p14="http://schemas.microsoft.com/office/powerpoint/2010/main" val="8545198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511FA0-2055-44AA-BB9B-845218B90FFC}"/>
              </a:ext>
            </a:extLst>
          </p:cNvPr>
          <p:cNvSpPr>
            <a:spLocks noGrp="1"/>
          </p:cNvSpPr>
          <p:nvPr>
            <p:ph type="title"/>
          </p:nvPr>
        </p:nvSpPr>
        <p:spPr/>
        <p:txBody>
          <a:bodyPr/>
          <a:lstStyle/>
          <a:p>
            <a:r>
              <a:rPr lang="en-US" dirty="0"/>
              <a:t>Copying Data from S3 to Redshift</a:t>
            </a:r>
          </a:p>
        </p:txBody>
      </p:sp>
      <p:pic>
        <p:nvPicPr>
          <p:cNvPr id="11" name="Picture 10" descr="A screenshot of a computer&#10;&#10;Description automatically generated">
            <a:extLst>
              <a:ext uri="{FF2B5EF4-FFF2-40B4-BE49-F238E27FC236}">
                <a16:creationId xmlns:a16="http://schemas.microsoft.com/office/drawing/2014/main" id="{69AD0E7B-2026-40C9-A989-9940AC6B7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1015"/>
            <a:ext cx="12192000" cy="5776985"/>
          </a:xfrm>
          <a:prstGeom prst="rect">
            <a:avLst/>
          </a:prstGeom>
        </p:spPr>
      </p:pic>
    </p:spTree>
    <p:extLst>
      <p:ext uri="{BB962C8B-B14F-4D97-AF65-F5344CB8AC3E}">
        <p14:creationId xmlns:p14="http://schemas.microsoft.com/office/powerpoint/2010/main" val="3613934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01"/>
        <p:cNvGrpSpPr/>
        <p:nvPr/>
      </p:nvGrpSpPr>
      <p:grpSpPr>
        <a:xfrm>
          <a:off x="0" y="0"/>
          <a:ext cx="0" cy="0"/>
          <a:chOff x="0" y="0"/>
          <a:chExt cx="0" cy="0"/>
        </a:xfrm>
      </p:grpSpPr>
      <p:sp>
        <p:nvSpPr>
          <p:cNvPr id="302" name="Google Shape;302;p55"/>
          <p:cNvSpPr txBox="1">
            <a:spLocks noGrp="1"/>
          </p:cNvSpPr>
          <p:nvPr>
            <p:ph type="title"/>
          </p:nvPr>
        </p:nvSpPr>
        <p:spPr>
          <a:xfrm>
            <a:off x="975071" y="1664566"/>
            <a:ext cx="3813200" cy="2024800"/>
          </a:xfrm>
          <a:prstGeom prst="rect">
            <a:avLst/>
          </a:prstGeom>
        </p:spPr>
        <p:txBody>
          <a:bodyPr spcFirstLastPara="1" wrap="square" lIns="121900" tIns="121900" rIns="121900" bIns="121900" anchor="t" anchorCtr="0">
            <a:noAutofit/>
          </a:bodyPr>
          <a:lstStyle/>
          <a:p>
            <a:r>
              <a:rPr lang="en-GB" sz="4400" dirty="0"/>
              <a:t>Content</a:t>
            </a:r>
            <a:endParaRPr sz="4400" dirty="0"/>
          </a:p>
        </p:txBody>
      </p:sp>
      <p:sp>
        <p:nvSpPr>
          <p:cNvPr id="303" name="Google Shape;303;p55"/>
          <p:cNvSpPr txBox="1">
            <a:spLocks noGrp="1"/>
          </p:cNvSpPr>
          <p:nvPr>
            <p:ph type="subTitle" idx="4294967295"/>
          </p:nvPr>
        </p:nvSpPr>
        <p:spPr>
          <a:xfrm>
            <a:off x="2385646" y="2722115"/>
            <a:ext cx="5440000" cy="2215462"/>
          </a:xfrm>
          <a:prstGeom prst="rect">
            <a:avLst/>
          </a:prstGeom>
        </p:spPr>
        <p:txBody>
          <a:bodyPr spcFirstLastPara="1" wrap="square" lIns="121900" tIns="121900" rIns="121900" bIns="121900" anchor="t" anchorCtr="0">
            <a:noAutofit/>
          </a:bodyPr>
          <a:lstStyle/>
          <a:p>
            <a:pPr marL="0" indent="0">
              <a:buNone/>
            </a:pPr>
            <a:r>
              <a:rPr lang="en-GB" sz="2133" u="sng" dirty="0">
                <a:solidFill>
                  <a:srgbClr val="FFFFFF"/>
                </a:solidFill>
              </a:rPr>
              <a:t>Problem Statement Discussion</a:t>
            </a:r>
            <a:endParaRPr sz="2133" u="sng" dirty="0">
              <a:solidFill>
                <a:srgbClr val="FFFFFF"/>
              </a:solidFill>
            </a:endParaRPr>
          </a:p>
          <a:p>
            <a:pPr marL="0" indent="0">
              <a:spcBef>
                <a:spcPts val="2133"/>
              </a:spcBef>
              <a:buNone/>
            </a:pPr>
            <a:r>
              <a:rPr lang="en-GB" sz="2133" u="sng" dirty="0">
                <a:solidFill>
                  <a:srgbClr val="FFFFFF"/>
                </a:solidFill>
              </a:rPr>
              <a:t>Challenges</a:t>
            </a:r>
            <a:endParaRPr sz="2133" u="sng" dirty="0">
              <a:solidFill>
                <a:srgbClr val="FFFFFF"/>
              </a:solidFill>
            </a:endParaRPr>
          </a:p>
          <a:p>
            <a:pPr marL="0" indent="0">
              <a:spcBef>
                <a:spcPts val="2133"/>
              </a:spcBef>
              <a:buNone/>
            </a:pPr>
            <a:r>
              <a:rPr lang="en-GB" sz="2133" u="sng" dirty="0">
                <a:solidFill>
                  <a:srgbClr val="FFFFFF"/>
                </a:solidFill>
              </a:rPr>
              <a:t>Task 3</a:t>
            </a:r>
            <a:endParaRPr sz="2133" u="sng" dirty="0">
              <a:solidFill>
                <a:srgbClr val="FFFFFF"/>
              </a:solidFill>
            </a:endParaRPr>
          </a:p>
        </p:txBody>
      </p:sp>
      <p:cxnSp>
        <p:nvCxnSpPr>
          <p:cNvPr id="304" name="Google Shape;304;p55"/>
          <p:cNvCxnSpPr>
            <a:cxnSpLocks/>
          </p:cNvCxnSpPr>
          <p:nvPr/>
        </p:nvCxnSpPr>
        <p:spPr>
          <a:xfrm>
            <a:off x="1355052" y="2477086"/>
            <a:ext cx="0" cy="1903827"/>
          </a:xfrm>
          <a:prstGeom prst="straightConnector1">
            <a:avLst/>
          </a:prstGeom>
          <a:noFill/>
          <a:ln w="28575" cap="flat" cmpd="sng">
            <a:solidFill>
              <a:schemeClr val="lt1"/>
            </a:solidFill>
            <a:prstDash val="solid"/>
            <a:round/>
            <a:headEnd type="none" w="med" len="med"/>
            <a:tailEnd type="none" w="med" len="med"/>
          </a:ln>
        </p:spPr>
      </p:cxnSp>
      <p:cxnSp>
        <p:nvCxnSpPr>
          <p:cNvPr id="306" name="Google Shape;306;p55"/>
          <p:cNvCxnSpPr/>
          <p:nvPr/>
        </p:nvCxnSpPr>
        <p:spPr>
          <a:xfrm>
            <a:off x="1356432" y="3028154"/>
            <a:ext cx="1098800" cy="0"/>
          </a:xfrm>
          <a:prstGeom prst="straightConnector1">
            <a:avLst/>
          </a:prstGeom>
          <a:noFill/>
          <a:ln w="28575" cap="flat" cmpd="sng">
            <a:solidFill>
              <a:schemeClr val="lt1"/>
            </a:solidFill>
            <a:prstDash val="solid"/>
            <a:round/>
            <a:headEnd type="none" w="med" len="med"/>
            <a:tailEnd type="triangle" w="med" len="med"/>
          </a:ln>
        </p:spPr>
      </p:cxnSp>
      <p:cxnSp>
        <p:nvCxnSpPr>
          <p:cNvPr id="307" name="Google Shape;307;p55"/>
          <p:cNvCxnSpPr/>
          <p:nvPr/>
        </p:nvCxnSpPr>
        <p:spPr>
          <a:xfrm>
            <a:off x="1356432" y="3690121"/>
            <a:ext cx="1112000" cy="0"/>
          </a:xfrm>
          <a:prstGeom prst="straightConnector1">
            <a:avLst/>
          </a:prstGeom>
          <a:noFill/>
          <a:ln w="28575" cap="flat" cmpd="sng">
            <a:solidFill>
              <a:schemeClr val="lt1"/>
            </a:solidFill>
            <a:prstDash val="solid"/>
            <a:round/>
            <a:headEnd type="none" w="med" len="med"/>
            <a:tailEnd type="triangle" w="med" len="med"/>
          </a:ln>
        </p:spPr>
      </p:cxnSp>
      <p:cxnSp>
        <p:nvCxnSpPr>
          <p:cNvPr id="308" name="Google Shape;308;p55"/>
          <p:cNvCxnSpPr/>
          <p:nvPr/>
        </p:nvCxnSpPr>
        <p:spPr>
          <a:xfrm>
            <a:off x="1355052" y="4367551"/>
            <a:ext cx="1095200" cy="1600"/>
          </a:xfrm>
          <a:prstGeom prst="straightConnector1">
            <a:avLst/>
          </a:prstGeom>
          <a:noFill/>
          <a:ln w="28575" cap="flat" cmpd="sng">
            <a:solidFill>
              <a:schemeClr val="lt1"/>
            </a:solidFill>
            <a:prstDash val="solid"/>
            <a:round/>
            <a:headEnd type="none" w="med" len="med"/>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0FCB6-6885-43B6-AEA6-ED27686EF1D6}"/>
              </a:ext>
            </a:extLst>
          </p:cNvPr>
          <p:cNvSpPr>
            <a:spLocks noGrp="1"/>
          </p:cNvSpPr>
          <p:nvPr>
            <p:ph type="title"/>
          </p:nvPr>
        </p:nvSpPr>
        <p:spPr/>
        <p:txBody>
          <a:bodyPr/>
          <a:lstStyle/>
          <a:p>
            <a:r>
              <a:rPr lang="en-US" dirty="0"/>
              <a:t>Creating and Loading Data in Athena</a:t>
            </a:r>
          </a:p>
        </p:txBody>
      </p:sp>
      <p:pic>
        <p:nvPicPr>
          <p:cNvPr id="6" name="Picture 5" descr="A screenshot of a computer&#10;&#10;Description automatically generated">
            <a:extLst>
              <a:ext uri="{FF2B5EF4-FFF2-40B4-BE49-F238E27FC236}">
                <a16:creationId xmlns:a16="http://schemas.microsoft.com/office/drawing/2014/main" id="{1062BB12-3201-49D9-82E4-C1BD8D458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1792"/>
            <a:ext cx="12192000" cy="5758962"/>
          </a:xfrm>
          <a:prstGeom prst="rect">
            <a:avLst/>
          </a:prstGeom>
        </p:spPr>
      </p:pic>
    </p:spTree>
    <p:extLst>
      <p:ext uri="{BB962C8B-B14F-4D97-AF65-F5344CB8AC3E}">
        <p14:creationId xmlns:p14="http://schemas.microsoft.com/office/powerpoint/2010/main" val="23534388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803B6-4D89-428C-8F98-970FB798EAD8}"/>
              </a:ext>
            </a:extLst>
          </p:cNvPr>
          <p:cNvSpPr>
            <a:spLocks noGrp="1"/>
          </p:cNvSpPr>
          <p:nvPr>
            <p:ph type="title"/>
          </p:nvPr>
        </p:nvSpPr>
        <p:spPr/>
        <p:txBody>
          <a:bodyPr/>
          <a:lstStyle/>
          <a:p>
            <a:r>
              <a:rPr lang="en-US" dirty="0"/>
              <a:t>Query result in Athena</a:t>
            </a:r>
          </a:p>
        </p:txBody>
      </p:sp>
      <p:pic>
        <p:nvPicPr>
          <p:cNvPr id="4" name="Picture 3" descr="A screenshot of a computer&#10;&#10;Description automatically generated">
            <a:extLst>
              <a:ext uri="{FF2B5EF4-FFF2-40B4-BE49-F238E27FC236}">
                <a16:creationId xmlns:a16="http://schemas.microsoft.com/office/drawing/2014/main" id="{4793A4B5-8359-4FB6-BF6B-6706DC6CD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3676"/>
            <a:ext cx="12192000" cy="5574323"/>
          </a:xfrm>
          <a:prstGeom prst="rect">
            <a:avLst/>
          </a:prstGeom>
        </p:spPr>
      </p:pic>
    </p:spTree>
    <p:extLst>
      <p:ext uri="{BB962C8B-B14F-4D97-AF65-F5344CB8AC3E}">
        <p14:creationId xmlns:p14="http://schemas.microsoft.com/office/powerpoint/2010/main" val="185650281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C83E-1708-4CAB-8841-48721905583E}"/>
              </a:ext>
            </a:extLst>
          </p:cNvPr>
          <p:cNvSpPr>
            <a:spLocks noGrp="1"/>
          </p:cNvSpPr>
          <p:nvPr>
            <p:ph type="title"/>
          </p:nvPr>
        </p:nvSpPr>
        <p:spPr/>
        <p:txBody>
          <a:bodyPr/>
          <a:lstStyle/>
          <a:p>
            <a:r>
              <a:rPr lang="en-US" dirty="0"/>
              <a:t>Connecting to Power BI using Redshift</a:t>
            </a:r>
          </a:p>
        </p:txBody>
      </p:sp>
      <p:pic>
        <p:nvPicPr>
          <p:cNvPr id="6" name="Picture 5" descr="Graphical user interface, text, application&#10;&#10;Description automatically generated">
            <a:extLst>
              <a:ext uri="{FF2B5EF4-FFF2-40B4-BE49-F238E27FC236}">
                <a16:creationId xmlns:a16="http://schemas.microsoft.com/office/drawing/2014/main" id="{2B53D15C-A020-4A64-94C5-F351C8570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6217695" cy="6858000"/>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0415D2D2-DA07-449D-AAD3-E3EA21504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30307"/>
            <a:ext cx="6096000" cy="2327693"/>
          </a:xfrm>
          <a:prstGeom prst="rect">
            <a:avLst/>
          </a:prstGeom>
        </p:spPr>
      </p:pic>
    </p:spTree>
    <p:extLst>
      <p:ext uri="{BB962C8B-B14F-4D97-AF65-F5344CB8AC3E}">
        <p14:creationId xmlns:p14="http://schemas.microsoft.com/office/powerpoint/2010/main" val="599008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22405-8644-4990-BBAA-D9E6B1E3C15D}"/>
              </a:ext>
            </a:extLst>
          </p:cNvPr>
          <p:cNvSpPr>
            <a:spLocks noGrp="1"/>
          </p:cNvSpPr>
          <p:nvPr>
            <p:ph type="title"/>
          </p:nvPr>
        </p:nvSpPr>
        <p:spPr>
          <a:xfrm>
            <a:off x="973333" y="1758200"/>
            <a:ext cx="3010682" cy="2249600"/>
          </a:xfrm>
        </p:spPr>
        <p:txBody>
          <a:bodyPr/>
          <a:lstStyle/>
          <a:p>
            <a:r>
              <a:rPr lang="en-US" dirty="0"/>
              <a:t>Loading</a:t>
            </a:r>
            <a:br>
              <a:rPr lang="en-US" dirty="0"/>
            </a:br>
            <a:r>
              <a:rPr lang="en-US" dirty="0"/>
              <a:t>Data in </a:t>
            </a:r>
            <a:br>
              <a:rPr lang="en-US" dirty="0"/>
            </a:br>
            <a:r>
              <a:rPr lang="en-US" dirty="0"/>
              <a:t>Power BI</a:t>
            </a:r>
          </a:p>
        </p:txBody>
      </p:sp>
      <p:pic>
        <p:nvPicPr>
          <p:cNvPr id="6" name="Picture 5" descr="Graphical user interface, table&#10;&#10;Description automatically generated">
            <a:extLst>
              <a:ext uri="{FF2B5EF4-FFF2-40B4-BE49-F238E27FC236}">
                <a16:creationId xmlns:a16="http://schemas.microsoft.com/office/drawing/2014/main" id="{A761DB29-F836-4B19-A105-C597E6C61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015" y="0"/>
            <a:ext cx="8207985" cy="6858000"/>
          </a:xfrm>
          <a:prstGeom prst="rect">
            <a:avLst/>
          </a:prstGeom>
        </p:spPr>
      </p:pic>
    </p:spTree>
    <p:extLst>
      <p:ext uri="{BB962C8B-B14F-4D97-AF65-F5344CB8AC3E}">
        <p14:creationId xmlns:p14="http://schemas.microsoft.com/office/powerpoint/2010/main" val="3384804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66"/>
          <p:cNvPicPr preferRelativeResize="0"/>
          <p:nvPr/>
        </p:nvPicPr>
        <p:blipFill rotWithShape="1">
          <a:blip r:embed="rId3">
            <a:alphaModFix/>
          </a:blip>
          <a:srcRect t="20071" b="20065"/>
          <a:stretch/>
        </p:blipFill>
        <p:spPr>
          <a:xfrm>
            <a:off x="33" y="15040"/>
            <a:ext cx="12191976" cy="4269240"/>
          </a:xfrm>
          <a:prstGeom prst="flowChartDocument">
            <a:avLst/>
          </a:prstGeom>
          <a:noFill/>
          <a:ln>
            <a:noFill/>
          </a:ln>
        </p:spPr>
      </p:pic>
      <p:sp>
        <p:nvSpPr>
          <p:cNvPr id="368" name="Google Shape;368;p66"/>
          <p:cNvSpPr txBox="1">
            <a:spLocks noGrp="1"/>
          </p:cNvSpPr>
          <p:nvPr>
            <p:ph type="ctrTitle"/>
          </p:nvPr>
        </p:nvSpPr>
        <p:spPr>
          <a:xfrm>
            <a:off x="415600" y="4717067"/>
            <a:ext cx="10796800" cy="1341200"/>
          </a:xfrm>
          <a:prstGeom prst="rect">
            <a:avLst/>
          </a:prstGeom>
        </p:spPr>
        <p:txBody>
          <a:bodyPr spcFirstLastPara="1" wrap="square" lIns="121900" tIns="121900" rIns="121900" bIns="121900" anchor="t" anchorCtr="0">
            <a:noAutofit/>
          </a:bodyPr>
          <a:lstStyle/>
          <a:p>
            <a:pPr algn="ctr"/>
            <a:r>
              <a:rPr lang="en-US" dirty="0"/>
              <a:t>Storytelling using Power BI</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998D55A0-2C1A-4700-98F6-C8135FFD4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25243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chart, application, pie chart&#10;&#10;Description automatically generated">
            <a:extLst>
              <a:ext uri="{FF2B5EF4-FFF2-40B4-BE49-F238E27FC236}">
                <a16:creationId xmlns:a16="http://schemas.microsoft.com/office/drawing/2014/main" id="{9535977A-B386-470F-B171-FD5ADBF07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0088"/>
            <a:ext cx="12192001" cy="6837912"/>
          </a:xfrm>
          <a:prstGeom prst="rect">
            <a:avLst/>
          </a:prstGeom>
        </p:spPr>
      </p:pic>
    </p:spTree>
    <p:extLst>
      <p:ext uri="{BB962C8B-B14F-4D97-AF65-F5344CB8AC3E}">
        <p14:creationId xmlns:p14="http://schemas.microsoft.com/office/powerpoint/2010/main" val="3618741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74CB-1099-43C9-AF92-8A5F9F9524C5}"/>
              </a:ext>
            </a:extLst>
          </p:cNvPr>
          <p:cNvSpPr>
            <a:spLocks noGrp="1"/>
          </p:cNvSpPr>
          <p:nvPr>
            <p:ph type="ctrTitle"/>
          </p:nvPr>
        </p:nvSpPr>
        <p:spPr/>
        <p:txBody>
          <a:bodyPr/>
          <a:lstStyle/>
          <a:p>
            <a:r>
              <a:rPr lang="en-US" dirty="0"/>
              <a:t>Deployment of ML Model using Flask</a:t>
            </a:r>
          </a:p>
        </p:txBody>
      </p:sp>
    </p:spTree>
    <p:extLst>
      <p:ext uri="{BB962C8B-B14F-4D97-AF65-F5344CB8AC3E}">
        <p14:creationId xmlns:p14="http://schemas.microsoft.com/office/powerpoint/2010/main" val="668480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with medium confidence">
            <a:extLst>
              <a:ext uri="{FF2B5EF4-FFF2-40B4-BE49-F238E27FC236}">
                <a16:creationId xmlns:a16="http://schemas.microsoft.com/office/drawing/2014/main" id="{57968A8A-433C-4070-AD68-B56AF2AF80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531" cy="6858000"/>
          </a:xfrm>
          <a:prstGeom prst="rect">
            <a:avLst/>
          </a:prstGeom>
        </p:spPr>
      </p:pic>
    </p:spTree>
    <p:extLst>
      <p:ext uri="{BB962C8B-B14F-4D97-AF65-F5344CB8AC3E}">
        <p14:creationId xmlns:p14="http://schemas.microsoft.com/office/powerpoint/2010/main" val="3482636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139847D7-7B08-471B-87ED-D97D57B7A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Tree>
    <p:extLst>
      <p:ext uri="{BB962C8B-B14F-4D97-AF65-F5344CB8AC3E}">
        <p14:creationId xmlns:p14="http://schemas.microsoft.com/office/powerpoint/2010/main" val="464195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6"/>
          <p:cNvSpPr txBox="1">
            <a:spLocks noGrp="1"/>
          </p:cNvSpPr>
          <p:nvPr>
            <p:ph type="title"/>
          </p:nvPr>
        </p:nvSpPr>
        <p:spPr>
          <a:xfrm>
            <a:off x="973333" y="1758200"/>
            <a:ext cx="4401200" cy="2249600"/>
          </a:xfrm>
          <a:prstGeom prst="rect">
            <a:avLst/>
          </a:prstGeom>
        </p:spPr>
        <p:txBody>
          <a:bodyPr spcFirstLastPara="1" wrap="square" lIns="121900" tIns="121900" rIns="121900" bIns="121900" anchor="t" anchorCtr="0">
            <a:noAutofit/>
          </a:bodyPr>
          <a:lstStyle/>
          <a:p>
            <a:r>
              <a:rPr lang="en-GB" dirty="0"/>
              <a:t>Problem statement</a:t>
            </a:r>
            <a:endParaRPr dirty="0"/>
          </a:p>
        </p:txBody>
      </p:sp>
      <p:sp>
        <p:nvSpPr>
          <p:cNvPr id="314" name="Google Shape;314;p56"/>
          <p:cNvSpPr txBox="1">
            <a:spLocks noGrp="1"/>
          </p:cNvSpPr>
          <p:nvPr>
            <p:ph type="body" idx="2"/>
          </p:nvPr>
        </p:nvSpPr>
        <p:spPr>
          <a:xfrm>
            <a:off x="6898967" y="1412000"/>
            <a:ext cx="4910400" cy="4440000"/>
          </a:xfrm>
          <a:prstGeom prst="rect">
            <a:avLst/>
          </a:prstGeom>
        </p:spPr>
        <p:txBody>
          <a:bodyPr spcFirstLastPara="1" wrap="square" lIns="121900" tIns="121900" rIns="121900" bIns="121900" anchor="t" anchorCtr="0">
            <a:noAutofit/>
          </a:bodyPr>
          <a:lstStyle/>
          <a:p>
            <a:pPr marL="0" indent="0">
              <a:buNone/>
            </a:pPr>
            <a:r>
              <a:rPr lang="en-GB" sz="2133" b="1" dirty="0">
                <a:solidFill>
                  <a:schemeClr val="dk1"/>
                </a:solidFill>
              </a:rPr>
              <a:t>XYZ company aspires to enter the US used car market</a:t>
            </a:r>
            <a:endParaRPr sz="2133" b="1" dirty="0">
              <a:solidFill>
                <a:schemeClr val="dk1"/>
              </a:solidFill>
            </a:endParaRPr>
          </a:p>
          <a:p>
            <a:pPr marL="0" indent="0">
              <a:spcBef>
                <a:spcPts val="1333"/>
              </a:spcBef>
              <a:buNone/>
            </a:pPr>
            <a:endParaRPr sz="2133" b="1" dirty="0">
              <a:solidFill>
                <a:schemeClr val="dk1"/>
              </a:solidFill>
            </a:endParaRPr>
          </a:p>
          <a:p>
            <a:pPr marL="0" indent="0">
              <a:spcBef>
                <a:spcPts val="1333"/>
              </a:spcBef>
              <a:buNone/>
            </a:pPr>
            <a:r>
              <a:rPr lang="en-GB" dirty="0"/>
              <a:t>Based on the dataset of different types of used cars across the market:</a:t>
            </a:r>
            <a:endParaRPr dirty="0"/>
          </a:p>
          <a:p>
            <a:pPr>
              <a:spcBef>
                <a:spcPts val="2133"/>
              </a:spcBef>
              <a:buChar char="➔"/>
            </a:pPr>
            <a:r>
              <a:rPr lang="en-GB" dirty="0"/>
              <a:t>List the output of exploratory analysis.</a:t>
            </a:r>
            <a:endParaRPr dirty="0"/>
          </a:p>
          <a:p>
            <a:pPr>
              <a:buChar char="➔"/>
            </a:pPr>
            <a:r>
              <a:rPr lang="en-GB" dirty="0"/>
              <a:t>Highlight important outcomes/findings from the data by descriptive analysis.</a:t>
            </a:r>
            <a:endParaRPr dirty="0"/>
          </a:p>
          <a:p>
            <a:pPr>
              <a:buChar char="➔"/>
            </a:pPr>
            <a:r>
              <a:rPr lang="en-GB" dirty="0"/>
              <a:t>Build an appropriate predictive model for predicting the price of a used car.</a:t>
            </a:r>
            <a:endParaRPr dirty="0"/>
          </a:p>
          <a:p>
            <a:pPr marL="0" indent="0">
              <a:spcBef>
                <a:spcPts val="2133"/>
              </a:spcBef>
              <a:spcAft>
                <a:spcPts val="2133"/>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7C4ED-7CCA-4253-A568-A452C87F52B1}"/>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3684370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7"/>
          <p:cNvSpPr txBox="1">
            <a:spLocks noGrp="1"/>
          </p:cNvSpPr>
          <p:nvPr>
            <p:ph type="body" idx="2"/>
          </p:nvPr>
        </p:nvSpPr>
        <p:spPr>
          <a:xfrm>
            <a:off x="6898967" y="866000"/>
            <a:ext cx="4499200" cy="5542000"/>
          </a:xfrm>
          <a:prstGeom prst="rect">
            <a:avLst/>
          </a:prstGeom>
        </p:spPr>
        <p:txBody>
          <a:bodyPr spcFirstLastPara="1" wrap="square" lIns="121900" tIns="121900" rIns="121900" bIns="121900" anchor="t" anchorCtr="0">
            <a:noAutofit/>
          </a:bodyPr>
          <a:lstStyle/>
          <a:p>
            <a:pPr marL="0" indent="0">
              <a:buNone/>
            </a:pPr>
            <a:r>
              <a:rPr lang="en-GB" sz="2133" b="1" dirty="0">
                <a:solidFill>
                  <a:schemeClr val="dk1"/>
                </a:solidFill>
              </a:rPr>
              <a:t>Problem faced by the Company</a:t>
            </a:r>
            <a:endParaRPr sz="2133" b="1" dirty="0">
              <a:solidFill>
                <a:schemeClr val="dk1"/>
              </a:solidFill>
            </a:endParaRPr>
          </a:p>
          <a:p>
            <a:pPr marL="0" indent="0" algn="just">
              <a:spcBef>
                <a:spcPts val="1600"/>
              </a:spcBef>
              <a:buNone/>
            </a:pPr>
            <a:r>
              <a:rPr lang="en-GB" sz="1600" dirty="0"/>
              <a:t>The XYZ Company want to understand the factors affecting the pricing of cars in the market, since those may be very different from the new car market. Essentially, the company wants to know:</a:t>
            </a:r>
            <a:endParaRPr sz="1600" dirty="0"/>
          </a:p>
          <a:p>
            <a:pPr marL="0" indent="0" algn="just">
              <a:spcBef>
                <a:spcPts val="1600"/>
              </a:spcBef>
              <a:buNone/>
            </a:pPr>
            <a:endParaRPr sz="1600" dirty="0"/>
          </a:p>
          <a:p>
            <a:pPr indent="-406390" algn="just">
              <a:spcBef>
                <a:spcPts val="1600"/>
              </a:spcBef>
              <a:buSzPts val="1200"/>
              <a:buChar char="➔"/>
            </a:pPr>
            <a:r>
              <a:rPr lang="en-GB" sz="1600" dirty="0"/>
              <a:t>Which variables are significant in predicting the price of a used car?</a:t>
            </a:r>
            <a:endParaRPr sz="1600" dirty="0"/>
          </a:p>
          <a:p>
            <a:pPr indent="0" algn="just">
              <a:spcBef>
                <a:spcPts val="1600"/>
              </a:spcBef>
              <a:buNone/>
            </a:pPr>
            <a:endParaRPr sz="1600" dirty="0"/>
          </a:p>
          <a:p>
            <a:pPr indent="-406390" algn="just">
              <a:spcBef>
                <a:spcPts val="1600"/>
              </a:spcBef>
              <a:buSzPts val="1200"/>
              <a:buChar char="➔"/>
            </a:pPr>
            <a:r>
              <a:rPr lang="en-GB" sz="1600" dirty="0"/>
              <a:t>How well those variables describe the price of a car?</a:t>
            </a:r>
            <a:endParaRPr sz="1600" dirty="0"/>
          </a:p>
          <a:p>
            <a:pPr marL="0" indent="0">
              <a:buNone/>
            </a:pPr>
            <a:endParaRPr dirty="0"/>
          </a:p>
          <a:p>
            <a:pPr marL="0" indent="0">
              <a:spcBef>
                <a:spcPts val="1333"/>
              </a:spcBef>
              <a:spcAft>
                <a:spcPts val="2133"/>
              </a:spcAft>
              <a:buNone/>
            </a:pPr>
            <a:endParaRPr dirty="0"/>
          </a:p>
        </p:txBody>
      </p:sp>
      <p:sp>
        <p:nvSpPr>
          <p:cNvPr id="320" name="Google Shape;320;p57"/>
          <p:cNvSpPr txBox="1">
            <a:spLocks noGrp="1"/>
          </p:cNvSpPr>
          <p:nvPr>
            <p:ph type="title"/>
          </p:nvPr>
        </p:nvSpPr>
        <p:spPr>
          <a:xfrm>
            <a:off x="973333" y="1758200"/>
            <a:ext cx="4401200" cy="2249600"/>
          </a:xfrm>
          <a:prstGeom prst="rect">
            <a:avLst/>
          </a:prstGeom>
        </p:spPr>
        <p:txBody>
          <a:bodyPr spcFirstLastPara="1" wrap="square" lIns="121900" tIns="121900" rIns="121900" bIns="121900" anchor="t" anchorCtr="0">
            <a:noAutofit/>
          </a:bodyPr>
          <a:lstStyle/>
          <a:p>
            <a:r>
              <a:rPr lang="en-GB" dirty="0"/>
              <a:t>Challenge</a:t>
            </a:r>
            <a:endParaRPr dirty="0"/>
          </a:p>
          <a:p>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1C5DFA29-D30A-4C63-B4BA-3CE6CFC8B91C}"/>
              </a:ext>
            </a:extLst>
          </p:cNvPr>
          <p:cNvSpPr/>
          <p:nvPr/>
        </p:nvSpPr>
        <p:spPr bwMode="gray">
          <a:xfrm>
            <a:off x="3733308" y="3185789"/>
            <a:ext cx="3140393" cy="726948"/>
          </a:xfrm>
          <a:prstGeom prst="rect">
            <a:avLst/>
          </a:prstGeom>
          <a:solidFill>
            <a:srgbClr val="0D8390"/>
          </a:solidFill>
          <a:ln w="19050" algn="ctr">
            <a:noFill/>
            <a:miter lim="800000"/>
            <a:headEnd/>
            <a:tailEnd/>
          </a:ln>
        </p:spPr>
        <p:txBody>
          <a:bodyPr wrap="square" lIns="66675" tIns="66675" rIns="66675" bIns="66675" rtlCol="0" anchor="ctr"/>
          <a:lstStyle/>
          <a:p>
            <a:pPr marL="0" marR="0" lvl="0" indent="0" defTabSz="914400" eaLnBrk="1" fontAlgn="auto" latinLnBrk="0" hangingPunct="1">
              <a:lnSpc>
                <a:spcPct val="100000"/>
              </a:lnSpc>
              <a:spcBef>
                <a:spcPts val="0"/>
              </a:spcBef>
              <a:spcAft>
                <a:spcPts val="45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rPr>
              <a:t>Data Analysis on Cloud(AWS)</a:t>
            </a:r>
          </a:p>
        </p:txBody>
      </p:sp>
      <p:sp>
        <p:nvSpPr>
          <p:cNvPr id="48" name="Rectangle 47">
            <a:extLst>
              <a:ext uri="{FF2B5EF4-FFF2-40B4-BE49-F238E27FC236}">
                <a16:creationId xmlns:a16="http://schemas.microsoft.com/office/drawing/2014/main" id="{824B0380-806C-457D-862A-3E8A0E610144}"/>
              </a:ext>
            </a:extLst>
          </p:cNvPr>
          <p:cNvSpPr/>
          <p:nvPr/>
        </p:nvSpPr>
        <p:spPr bwMode="gray">
          <a:xfrm>
            <a:off x="4336918" y="4402608"/>
            <a:ext cx="3140393" cy="726948"/>
          </a:xfrm>
          <a:prstGeom prst="rect">
            <a:avLst/>
          </a:prstGeom>
          <a:solidFill>
            <a:srgbClr val="43B02A"/>
          </a:solidFill>
          <a:ln w="19050" algn="ctr">
            <a:noFill/>
            <a:miter lim="800000"/>
            <a:headEnd/>
            <a:tailEnd/>
          </a:ln>
        </p:spPr>
        <p:txBody>
          <a:bodyPr wrap="square" lIns="66675" tIns="66675" rIns="66675" bIns="66675" rtlCol="0" anchor="ctr"/>
          <a:lstStyle/>
          <a:p>
            <a:pPr marL="0" marR="0" lvl="0" indent="0" defTabSz="914400" eaLnBrk="1" fontAlgn="auto" latinLnBrk="0" hangingPunct="1">
              <a:lnSpc>
                <a:spcPct val="100000"/>
              </a:lnSpc>
              <a:spcBef>
                <a:spcPts val="0"/>
              </a:spcBef>
              <a:spcAft>
                <a:spcPts val="45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rPr>
              <a:t>Deployment of Model using Flask</a:t>
            </a:r>
          </a:p>
        </p:txBody>
      </p:sp>
      <p:grpSp>
        <p:nvGrpSpPr>
          <p:cNvPr id="49" name="Group 48">
            <a:extLst>
              <a:ext uri="{FF2B5EF4-FFF2-40B4-BE49-F238E27FC236}">
                <a16:creationId xmlns:a16="http://schemas.microsoft.com/office/drawing/2014/main" id="{2CB4D481-F04C-4FAA-9908-14A56F2E2635}"/>
              </a:ext>
            </a:extLst>
          </p:cNvPr>
          <p:cNvGrpSpPr/>
          <p:nvPr/>
        </p:nvGrpSpPr>
        <p:grpSpPr>
          <a:xfrm>
            <a:off x="7464521" y="4043952"/>
            <a:ext cx="1215656" cy="1440182"/>
            <a:chOff x="6572540" y="4436506"/>
            <a:chExt cx="1620874" cy="1920242"/>
          </a:xfrm>
        </p:grpSpPr>
        <p:sp>
          <p:nvSpPr>
            <p:cNvPr id="50" name="Freeform 38">
              <a:extLst>
                <a:ext uri="{FF2B5EF4-FFF2-40B4-BE49-F238E27FC236}">
                  <a16:creationId xmlns:a16="http://schemas.microsoft.com/office/drawing/2014/main" id="{938D3EF7-DC8C-43DD-A636-72D2FB07BADD}"/>
                </a:ext>
              </a:extLst>
            </p:cNvPr>
            <p:cNvSpPr/>
            <p:nvPr/>
          </p:nvSpPr>
          <p:spPr>
            <a:xfrm>
              <a:off x="6585104" y="4436506"/>
              <a:ext cx="1608310" cy="954934"/>
            </a:xfrm>
            <a:custGeom>
              <a:avLst/>
              <a:gdLst>
                <a:gd name="connsiteX0" fmla="*/ 0 w 1872691"/>
                <a:gd name="connsiteY0" fmla="*/ 555955 h 1111911"/>
                <a:gd name="connsiteX1" fmla="*/ 914400 w 1872691"/>
                <a:gd name="connsiteY1" fmla="*/ 0 h 1111911"/>
                <a:gd name="connsiteX2" fmla="*/ 1872691 w 1872691"/>
                <a:gd name="connsiteY2" fmla="*/ 555955 h 1111911"/>
                <a:gd name="connsiteX3" fmla="*/ 929030 w 1872691"/>
                <a:gd name="connsiteY3" fmla="*/ 1111911 h 1111911"/>
                <a:gd name="connsiteX4" fmla="*/ 0 w 1872691"/>
                <a:gd name="connsiteY4" fmla="*/ 555955 h 1111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2691" h="1111911">
                  <a:moveTo>
                    <a:pt x="0" y="555955"/>
                  </a:moveTo>
                  <a:lnTo>
                    <a:pt x="914400" y="0"/>
                  </a:lnTo>
                  <a:lnTo>
                    <a:pt x="1872691" y="555955"/>
                  </a:lnTo>
                  <a:lnTo>
                    <a:pt x="929030" y="1111911"/>
                  </a:lnTo>
                  <a:lnTo>
                    <a:pt x="0" y="555955"/>
                  </a:lnTo>
                  <a:close/>
                </a:path>
              </a:pathLst>
            </a:custGeom>
            <a:solidFill>
              <a:srgbClr val="43B02A">
                <a:lumMod val="20000"/>
                <a:lumOff val="80000"/>
              </a:srgbClr>
            </a:solidFill>
            <a:ln w="9525" cap="flat" cmpd="sng" algn="ctr">
              <a:solidFill>
                <a:srgbClr val="43B02A"/>
              </a:solidFill>
              <a:prstDash val="solid"/>
            </a:ln>
            <a:effectLst/>
          </p:spPr>
          <p:txBody>
            <a:bodyPr lIns="68580" tIns="68580" rIns="68580" bIns="6858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3565A"/>
                </a:solidFill>
                <a:effectLst/>
                <a:uLnTx/>
                <a:uFillTx/>
                <a:latin typeface="Calibri"/>
                <a:ea typeface="+mn-ea"/>
                <a:cs typeface="+mn-cs"/>
              </a:endParaRPr>
            </a:p>
          </p:txBody>
        </p:sp>
        <p:sp>
          <p:nvSpPr>
            <p:cNvPr id="51" name="Freeform 39">
              <a:extLst>
                <a:ext uri="{FF2B5EF4-FFF2-40B4-BE49-F238E27FC236}">
                  <a16:creationId xmlns:a16="http://schemas.microsoft.com/office/drawing/2014/main" id="{A0A84C87-AB64-41FF-B44B-DA0BCC6A2931}"/>
                </a:ext>
              </a:extLst>
            </p:cNvPr>
            <p:cNvSpPr/>
            <p:nvPr/>
          </p:nvSpPr>
          <p:spPr>
            <a:xfrm>
              <a:off x="6572540" y="4913975"/>
              <a:ext cx="820663" cy="1442773"/>
            </a:xfrm>
            <a:custGeom>
              <a:avLst/>
              <a:gdLst>
                <a:gd name="connsiteX0" fmla="*/ 0 w 943661"/>
                <a:gd name="connsiteY0" fmla="*/ 1126541 h 1675181"/>
                <a:gd name="connsiteX1" fmla="*/ 14631 w 943661"/>
                <a:gd name="connsiteY1" fmla="*/ 0 h 1675181"/>
                <a:gd name="connsiteX2" fmla="*/ 929031 w 943661"/>
                <a:gd name="connsiteY2" fmla="*/ 555956 h 1675181"/>
                <a:gd name="connsiteX3" fmla="*/ 943661 w 943661"/>
                <a:gd name="connsiteY3" fmla="*/ 1675181 h 1675181"/>
                <a:gd name="connsiteX4" fmla="*/ 0 w 943661"/>
                <a:gd name="connsiteY4" fmla="*/ 1126541 h 1675181"/>
                <a:gd name="connsiteX0" fmla="*/ 57544 w 1001205"/>
                <a:gd name="connsiteY0" fmla="*/ 1126541 h 1675181"/>
                <a:gd name="connsiteX1" fmla="*/ 72175 w 1001205"/>
                <a:gd name="connsiteY1" fmla="*/ 0 h 1675181"/>
                <a:gd name="connsiteX2" fmla="*/ 993719 w 1001205"/>
                <a:gd name="connsiteY2" fmla="*/ 558337 h 1675181"/>
                <a:gd name="connsiteX3" fmla="*/ 1001205 w 1001205"/>
                <a:gd name="connsiteY3" fmla="*/ 1675181 h 1675181"/>
                <a:gd name="connsiteX4" fmla="*/ 57544 w 1001205"/>
                <a:gd name="connsiteY4" fmla="*/ 1126541 h 1675181"/>
                <a:gd name="connsiteX0" fmla="*/ 57544 w 1013111"/>
                <a:gd name="connsiteY0" fmla="*/ 1126541 h 1679944"/>
                <a:gd name="connsiteX1" fmla="*/ 72175 w 1013111"/>
                <a:gd name="connsiteY1" fmla="*/ 0 h 1679944"/>
                <a:gd name="connsiteX2" fmla="*/ 993719 w 1013111"/>
                <a:gd name="connsiteY2" fmla="*/ 558337 h 1679944"/>
                <a:gd name="connsiteX3" fmla="*/ 1013111 w 1013111"/>
                <a:gd name="connsiteY3" fmla="*/ 1679944 h 1679944"/>
                <a:gd name="connsiteX4" fmla="*/ 57544 w 1013111"/>
                <a:gd name="connsiteY4" fmla="*/ 1126541 h 1679944"/>
                <a:gd name="connsiteX0" fmla="*/ 0 w 955567"/>
                <a:gd name="connsiteY0" fmla="*/ 1126541 h 1679944"/>
                <a:gd name="connsiteX1" fmla="*/ 14631 w 955567"/>
                <a:gd name="connsiteY1" fmla="*/ 0 h 1679944"/>
                <a:gd name="connsiteX2" fmla="*/ 936175 w 955567"/>
                <a:gd name="connsiteY2" fmla="*/ 558337 h 1679944"/>
                <a:gd name="connsiteX3" fmla="*/ 955567 w 955567"/>
                <a:gd name="connsiteY3" fmla="*/ 1679944 h 1679944"/>
                <a:gd name="connsiteX4" fmla="*/ 0 w 955567"/>
                <a:gd name="connsiteY4" fmla="*/ 1126541 h 1679944"/>
                <a:gd name="connsiteX0" fmla="*/ 0 w 955567"/>
                <a:gd name="connsiteY0" fmla="*/ 1126541 h 1679944"/>
                <a:gd name="connsiteX1" fmla="*/ 14631 w 955567"/>
                <a:gd name="connsiteY1" fmla="*/ 0 h 1679944"/>
                <a:gd name="connsiteX2" fmla="*/ 946580 w 955567"/>
                <a:gd name="connsiteY2" fmla="*/ 565273 h 1679944"/>
                <a:gd name="connsiteX3" fmla="*/ 955567 w 955567"/>
                <a:gd name="connsiteY3" fmla="*/ 1679944 h 1679944"/>
                <a:gd name="connsiteX4" fmla="*/ 0 w 955567"/>
                <a:gd name="connsiteY4" fmla="*/ 1126541 h 1679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67" h="1679944">
                  <a:moveTo>
                    <a:pt x="0" y="1126541"/>
                  </a:moveTo>
                  <a:cubicBezTo>
                    <a:pt x="4877" y="751027"/>
                    <a:pt x="3858" y="339970"/>
                    <a:pt x="14631" y="0"/>
                  </a:cubicBezTo>
                  <a:lnTo>
                    <a:pt x="946580" y="565273"/>
                  </a:lnTo>
                  <a:cubicBezTo>
                    <a:pt x="949075" y="937554"/>
                    <a:pt x="953072" y="1307663"/>
                    <a:pt x="955567" y="1679944"/>
                  </a:cubicBezTo>
                  <a:lnTo>
                    <a:pt x="0" y="1126541"/>
                  </a:lnTo>
                  <a:close/>
                </a:path>
              </a:pathLst>
            </a:custGeom>
            <a:solidFill>
              <a:srgbClr val="43B02A">
                <a:lumMod val="20000"/>
                <a:lumOff val="80000"/>
              </a:srgbClr>
            </a:solidFill>
            <a:ln w="9525" cap="flat" cmpd="sng" algn="ctr">
              <a:solidFill>
                <a:srgbClr val="43B02A"/>
              </a:solidFill>
              <a:prstDash val="solid"/>
            </a:ln>
            <a:effectLst/>
          </p:spPr>
          <p:txBody>
            <a:bodyPr lIns="68580" tIns="68580" rIns="68580" bIns="6858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3565A"/>
                </a:solidFill>
                <a:effectLst/>
                <a:uLnTx/>
                <a:uFillTx/>
                <a:latin typeface="Calibri"/>
                <a:ea typeface="+mn-ea"/>
                <a:cs typeface="+mn-cs"/>
              </a:endParaRPr>
            </a:p>
          </p:txBody>
        </p:sp>
        <p:sp>
          <p:nvSpPr>
            <p:cNvPr id="52" name="Freeform 40">
              <a:extLst>
                <a:ext uri="{FF2B5EF4-FFF2-40B4-BE49-F238E27FC236}">
                  <a16:creationId xmlns:a16="http://schemas.microsoft.com/office/drawing/2014/main" id="{9D4F588F-D77C-4CE9-8749-6899FD26A1ED}"/>
                </a:ext>
              </a:extLst>
            </p:cNvPr>
            <p:cNvSpPr/>
            <p:nvPr/>
          </p:nvSpPr>
          <p:spPr>
            <a:xfrm>
              <a:off x="7377019" y="4913973"/>
              <a:ext cx="816395" cy="1441857"/>
            </a:xfrm>
            <a:custGeom>
              <a:avLst/>
              <a:gdLst>
                <a:gd name="connsiteX0" fmla="*/ 0 w 943661"/>
                <a:gd name="connsiteY0" fmla="*/ 548640 h 1675181"/>
                <a:gd name="connsiteX1" fmla="*/ 14631 w 943661"/>
                <a:gd name="connsiteY1" fmla="*/ 1675181 h 1675181"/>
                <a:gd name="connsiteX2" fmla="*/ 936346 w 943661"/>
                <a:gd name="connsiteY2" fmla="*/ 1126541 h 1675181"/>
                <a:gd name="connsiteX3" fmla="*/ 943661 w 943661"/>
                <a:gd name="connsiteY3" fmla="*/ 0 h 1675181"/>
                <a:gd name="connsiteX4" fmla="*/ 0 w 943661"/>
                <a:gd name="connsiteY4" fmla="*/ 548640 h 1675181"/>
                <a:gd name="connsiteX0" fmla="*/ 0 w 950597"/>
                <a:gd name="connsiteY0" fmla="*/ 552109 h 1675181"/>
                <a:gd name="connsiteX1" fmla="*/ 21567 w 950597"/>
                <a:gd name="connsiteY1" fmla="*/ 1675181 h 1675181"/>
                <a:gd name="connsiteX2" fmla="*/ 943282 w 950597"/>
                <a:gd name="connsiteY2" fmla="*/ 1126541 h 1675181"/>
                <a:gd name="connsiteX3" fmla="*/ 950597 w 950597"/>
                <a:gd name="connsiteY3" fmla="*/ 0 h 1675181"/>
                <a:gd name="connsiteX4" fmla="*/ 0 w 950597"/>
                <a:gd name="connsiteY4" fmla="*/ 552109 h 1675181"/>
                <a:gd name="connsiteX0" fmla="*/ 0 w 950597"/>
                <a:gd name="connsiteY0" fmla="*/ 552109 h 1678878"/>
                <a:gd name="connsiteX1" fmla="*/ 17870 w 950597"/>
                <a:gd name="connsiteY1" fmla="*/ 1678878 h 1678878"/>
                <a:gd name="connsiteX2" fmla="*/ 943282 w 950597"/>
                <a:gd name="connsiteY2" fmla="*/ 1126541 h 1678878"/>
                <a:gd name="connsiteX3" fmla="*/ 950597 w 950597"/>
                <a:gd name="connsiteY3" fmla="*/ 0 h 1678878"/>
                <a:gd name="connsiteX4" fmla="*/ 0 w 950597"/>
                <a:gd name="connsiteY4" fmla="*/ 552109 h 1678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597" h="1678878">
                  <a:moveTo>
                    <a:pt x="0" y="552109"/>
                  </a:moveTo>
                  <a:lnTo>
                    <a:pt x="17870" y="1678878"/>
                  </a:lnTo>
                  <a:lnTo>
                    <a:pt x="943282" y="1126541"/>
                  </a:lnTo>
                  <a:cubicBezTo>
                    <a:pt x="945720" y="751027"/>
                    <a:pt x="948159" y="375514"/>
                    <a:pt x="950597" y="0"/>
                  </a:cubicBezTo>
                  <a:lnTo>
                    <a:pt x="0" y="552109"/>
                  </a:lnTo>
                  <a:close/>
                </a:path>
              </a:pathLst>
            </a:custGeom>
            <a:solidFill>
              <a:srgbClr val="43B02A"/>
            </a:solidFill>
            <a:ln w="9525" cap="flat" cmpd="sng" algn="ctr">
              <a:solidFill>
                <a:srgbClr val="43B02A"/>
              </a:solidFill>
              <a:prstDash val="solid"/>
            </a:ln>
            <a:effectLst/>
          </p:spPr>
          <p:txBody>
            <a:bodyPr lIns="68580" tIns="68580" rIns="68580" bIns="6858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3565A"/>
                </a:solidFill>
                <a:effectLst/>
                <a:uLnTx/>
                <a:uFillTx/>
                <a:latin typeface="Calibri"/>
                <a:ea typeface="+mn-ea"/>
                <a:cs typeface="+mn-cs"/>
              </a:endParaRPr>
            </a:p>
          </p:txBody>
        </p:sp>
      </p:grpSp>
      <p:sp>
        <p:nvSpPr>
          <p:cNvPr id="53" name="Rectangle 52">
            <a:extLst>
              <a:ext uri="{FF2B5EF4-FFF2-40B4-BE49-F238E27FC236}">
                <a16:creationId xmlns:a16="http://schemas.microsoft.com/office/drawing/2014/main" id="{752818A1-B166-47C5-A689-432679474C36}"/>
              </a:ext>
            </a:extLst>
          </p:cNvPr>
          <p:cNvSpPr/>
          <p:nvPr/>
        </p:nvSpPr>
        <p:spPr bwMode="gray">
          <a:xfrm>
            <a:off x="3151531" y="1968970"/>
            <a:ext cx="3140393" cy="726948"/>
          </a:xfrm>
          <a:prstGeom prst="rect">
            <a:avLst/>
          </a:prstGeom>
          <a:solidFill>
            <a:srgbClr val="26890D"/>
          </a:solidFill>
          <a:ln w="19050" algn="ctr">
            <a:noFill/>
            <a:miter lim="800000"/>
            <a:headEnd/>
            <a:tailEnd/>
          </a:ln>
        </p:spPr>
        <p:txBody>
          <a:bodyPr wrap="square" lIns="66675" tIns="66675" rIns="66675" bIns="66675" rtlCol="0" anchor="ctr"/>
          <a:lstStyle/>
          <a:p>
            <a:pPr marL="0" marR="0" lvl="0" indent="0" defTabSz="914400" eaLnBrk="1" fontAlgn="auto" latinLnBrk="0" hangingPunct="1">
              <a:lnSpc>
                <a:spcPct val="100000"/>
              </a:lnSpc>
              <a:spcBef>
                <a:spcPts val="0"/>
              </a:spcBef>
              <a:spcAft>
                <a:spcPts val="45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rPr>
              <a:t>Data Analysis using Big Data Tools(HDFS, HIVE and </a:t>
            </a:r>
            <a:r>
              <a:rPr kumimoji="0" lang="en-US" sz="1800" b="0" i="0" u="none" strike="noStrike" kern="0" cap="none" spc="0" normalizeH="0" baseline="0" noProof="0" dirty="0" err="1">
                <a:ln>
                  <a:noFill/>
                </a:ln>
                <a:solidFill>
                  <a:prstClr val="white"/>
                </a:solidFill>
                <a:effectLst/>
                <a:uLnTx/>
                <a:uFillTx/>
                <a:latin typeface="Calibri"/>
              </a:rPr>
              <a:t>PySpark</a:t>
            </a:r>
            <a:r>
              <a:rPr kumimoji="0" lang="en-US" sz="1800" b="0" i="0" u="none" strike="noStrike" kern="0" cap="none" spc="0" normalizeH="0" baseline="0" noProof="0" dirty="0">
                <a:ln>
                  <a:noFill/>
                </a:ln>
                <a:solidFill>
                  <a:prstClr val="white"/>
                </a:solidFill>
                <a:effectLst/>
                <a:uLnTx/>
                <a:uFillTx/>
                <a:latin typeface="Calibri"/>
              </a:rPr>
              <a:t>)</a:t>
            </a:r>
          </a:p>
        </p:txBody>
      </p:sp>
      <p:grpSp>
        <p:nvGrpSpPr>
          <p:cNvPr id="54" name="Group 53">
            <a:extLst>
              <a:ext uri="{FF2B5EF4-FFF2-40B4-BE49-F238E27FC236}">
                <a16:creationId xmlns:a16="http://schemas.microsoft.com/office/drawing/2014/main" id="{9E8052AF-5984-467B-B411-53604E83A457}"/>
              </a:ext>
            </a:extLst>
          </p:cNvPr>
          <p:cNvGrpSpPr>
            <a:grpSpLocks noChangeAspect="1"/>
          </p:cNvGrpSpPr>
          <p:nvPr/>
        </p:nvGrpSpPr>
        <p:grpSpPr>
          <a:xfrm>
            <a:off x="6275209" y="1611368"/>
            <a:ext cx="1215657" cy="1440180"/>
            <a:chOff x="3525926" y="2604211"/>
            <a:chExt cx="1887324" cy="2235900"/>
          </a:xfrm>
        </p:grpSpPr>
        <p:sp>
          <p:nvSpPr>
            <p:cNvPr id="55" name="Freeform 43">
              <a:extLst>
                <a:ext uri="{FF2B5EF4-FFF2-40B4-BE49-F238E27FC236}">
                  <a16:creationId xmlns:a16="http://schemas.microsoft.com/office/drawing/2014/main" id="{B81E1FBC-0E1B-4BAE-8A1A-F73FFF3EC3D0}"/>
                </a:ext>
              </a:extLst>
            </p:cNvPr>
            <p:cNvSpPr/>
            <p:nvPr/>
          </p:nvSpPr>
          <p:spPr>
            <a:xfrm>
              <a:off x="3540558" y="2604211"/>
              <a:ext cx="1872692" cy="1111911"/>
            </a:xfrm>
            <a:custGeom>
              <a:avLst/>
              <a:gdLst>
                <a:gd name="connsiteX0" fmla="*/ 0 w 1872691"/>
                <a:gd name="connsiteY0" fmla="*/ 555955 h 1111911"/>
                <a:gd name="connsiteX1" fmla="*/ 914400 w 1872691"/>
                <a:gd name="connsiteY1" fmla="*/ 0 h 1111911"/>
                <a:gd name="connsiteX2" fmla="*/ 1872691 w 1872691"/>
                <a:gd name="connsiteY2" fmla="*/ 555955 h 1111911"/>
                <a:gd name="connsiteX3" fmla="*/ 929030 w 1872691"/>
                <a:gd name="connsiteY3" fmla="*/ 1111911 h 1111911"/>
                <a:gd name="connsiteX4" fmla="*/ 0 w 1872691"/>
                <a:gd name="connsiteY4" fmla="*/ 555955 h 1111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2691" h="1111911">
                  <a:moveTo>
                    <a:pt x="0" y="555955"/>
                  </a:moveTo>
                  <a:lnTo>
                    <a:pt x="914400" y="0"/>
                  </a:lnTo>
                  <a:lnTo>
                    <a:pt x="1872691" y="555955"/>
                  </a:lnTo>
                  <a:lnTo>
                    <a:pt x="929030" y="1111911"/>
                  </a:lnTo>
                  <a:lnTo>
                    <a:pt x="0" y="555955"/>
                  </a:lnTo>
                  <a:close/>
                </a:path>
              </a:pathLst>
            </a:custGeom>
            <a:solidFill>
              <a:srgbClr val="26890D">
                <a:lumMod val="20000"/>
                <a:lumOff val="80000"/>
              </a:srgbClr>
            </a:solidFill>
            <a:ln w="9525" cap="flat" cmpd="sng" algn="ctr">
              <a:solidFill>
                <a:srgbClr val="26890D"/>
              </a:solidFill>
              <a:prstDash val="solid"/>
            </a:ln>
            <a:effectLst/>
          </p:spPr>
          <p:txBody>
            <a:bodyPr lIns="68580" tIns="68580" rIns="68580" bIns="6858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err="1">
                <a:ln>
                  <a:noFill/>
                </a:ln>
                <a:solidFill>
                  <a:srgbClr val="53565A"/>
                </a:solidFill>
                <a:effectLst/>
                <a:uLnTx/>
                <a:uFillTx/>
                <a:latin typeface="Calibri"/>
                <a:ea typeface="+mn-ea"/>
                <a:cs typeface="+mn-cs"/>
              </a:endParaRPr>
            </a:p>
          </p:txBody>
        </p:sp>
        <p:sp>
          <p:nvSpPr>
            <p:cNvPr id="56" name="Freeform 44">
              <a:extLst>
                <a:ext uri="{FF2B5EF4-FFF2-40B4-BE49-F238E27FC236}">
                  <a16:creationId xmlns:a16="http://schemas.microsoft.com/office/drawing/2014/main" id="{E7E2CBF1-0D9F-4728-B639-B08C9BEAD3FE}"/>
                </a:ext>
              </a:extLst>
            </p:cNvPr>
            <p:cNvSpPr/>
            <p:nvPr/>
          </p:nvSpPr>
          <p:spPr>
            <a:xfrm>
              <a:off x="4469587" y="3160166"/>
              <a:ext cx="943661" cy="1675181"/>
            </a:xfrm>
            <a:custGeom>
              <a:avLst/>
              <a:gdLst>
                <a:gd name="connsiteX0" fmla="*/ 0 w 943661"/>
                <a:gd name="connsiteY0" fmla="*/ 548640 h 1675181"/>
                <a:gd name="connsiteX1" fmla="*/ 14631 w 943661"/>
                <a:gd name="connsiteY1" fmla="*/ 1675181 h 1675181"/>
                <a:gd name="connsiteX2" fmla="*/ 936346 w 943661"/>
                <a:gd name="connsiteY2" fmla="*/ 1126541 h 1675181"/>
                <a:gd name="connsiteX3" fmla="*/ 943661 w 943661"/>
                <a:gd name="connsiteY3" fmla="*/ 0 h 1675181"/>
                <a:gd name="connsiteX4" fmla="*/ 0 w 943661"/>
                <a:gd name="connsiteY4" fmla="*/ 548640 h 1675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661" h="1675181">
                  <a:moveTo>
                    <a:pt x="0" y="548640"/>
                  </a:moveTo>
                  <a:lnTo>
                    <a:pt x="14631" y="1675181"/>
                  </a:lnTo>
                  <a:lnTo>
                    <a:pt x="936346" y="1126541"/>
                  </a:lnTo>
                  <a:cubicBezTo>
                    <a:pt x="938784" y="751027"/>
                    <a:pt x="941223" y="375514"/>
                    <a:pt x="943661" y="0"/>
                  </a:cubicBezTo>
                  <a:lnTo>
                    <a:pt x="0" y="548640"/>
                  </a:lnTo>
                  <a:close/>
                </a:path>
              </a:pathLst>
            </a:custGeom>
            <a:solidFill>
              <a:srgbClr val="26890D"/>
            </a:solidFill>
            <a:ln w="9525" cap="flat" cmpd="sng" algn="ctr">
              <a:solidFill>
                <a:srgbClr val="26890D"/>
              </a:solidFill>
              <a:prstDash val="solid"/>
            </a:ln>
            <a:effectLst/>
          </p:spPr>
          <p:txBody>
            <a:bodyPr lIns="68580" tIns="68580" rIns="68580" bIns="6858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err="1">
                <a:ln>
                  <a:noFill/>
                </a:ln>
                <a:solidFill>
                  <a:srgbClr val="53565A"/>
                </a:solidFill>
                <a:effectLst/>
                <a:uLnTx/>
                <a:uFillTx/>
                <a:latin typeface="Calibri"/>
                <a:ea typeface="+mn-ea"/>
                <a:cs typeface="+mn-cs"/>
              </a:endParaRPr>
            </a:p>
          </p:txBody>
        </p:sp>
        <p:sp>
          <p:nvSpPr>
            <p:cNvPr id="57" name="Freeform 45">
              <a:extLst>
                <a:ext uri="{FF2B5EF4-FFF2-40B4-BE49-F238E27FC236}">
                  <a16:creationId xmlns:a16="http://schemas.microsoft.com/office/drawing/2014/main" id="{8F9B257F-3AA5-4DAF-9399-FDDF71F5AFEF}"/>
                </a:ext>
              </a:extLst>
            </p:cNvPr>
            <p:cNvSpPr/>
            <p:nvPr/>
          </p:nvSpPr>
          <p:spPr>
            <a:xfrm>
              <a:off x="3525926" y="3160167"/>
              <a:ext cx="955567" cy="1679944"/>
            </a:xfrm>
            <a:custGeom>
              <a:avLst/>
              <a:gdLst>
                <a:gd name="connsiteX0" fmla="*/ 0 w 943661"/>
                <a:gd name="connsiteY0" fmla="*/ 1126541 h 1675181"/>
                <a:gd name="connsiteX1" fmla="*/ 14631 w 943661"/>
                <a:gd name="connsiteY1" fmla="*/ 0 h 1675181"/>
                <a:gd name="connsiteX2" fmla="*/ 929031 w 943661"/>
                <a:gd name="connsiteY2" fmla="*/ 555956 h 1675181"/>
                <a:gd name="connsiteX3" fmla="*/ 943661 w 943661"/>
                <a:gd name="connsiteY3" fmla="*/ 1675181 h 1675181"/>
                <a:gd name="connsiteX4" fmla="*/ 0 w 943661"/>
                <a:gd name="connsiteY4" fmla="*/ 1126541 h 1675181"/>
                <a:gd name="connsiteX0" fmla="*/ 57544 w 1001205"/>
                <a:gd name="connsiteY0" fmla="*/ 1126541 h 1675181"/>
                <a:gd name="connsiteX1" fmla="*/ 72175 w 1001205"/>
                <a:gd name="connsiteY1" fmla="*/ 0 h 1675181"/>
                <a:gd name="connsiteX2" fmla="*/ 993719 w 1001205"/>
                <a:gd name="connsiteY2" fmla="*/ 558337 h 1675181"/>
                <a:gd name="connsiteX3" fmla="*/ 1001205 w 1001205"/>
                <a:gd name="connsiteY3" fmla="*/ 1675181 h 1675181"/>
                <a:gd name="connsiteX4" fmla="*/ 57544 w 1001205"/>
                <a:gd name="connsiteY4" fmla="*/ 1126541 h 1675181"/>
                <a:gd name="connsiteX0" fmla="*/ 57544 w 1013111"/>
                <a:gd name="connsiteY0" fmla="*/ 1126541 h 1679944"/>
                <a:gd name="connsiteX1" fmla="*/ 72175 w 1013111"/>
                <a:gd name="connsiteY1" fmla="*/ 0 h 1679944"/>
                <a:gd name="connsiteX2" fmla="*/ 993719 w 1013111"/>
                <a:gd name="connsiteY2" fmla="*/ 558337 h 1679944"/>
                <a:gd name="connsiteX3" fmla="*/ 1013111 w 1013111"/>
                <a:gd name="connsiteY3" fmla="*/ 1679944 h 1679944"/>
                <a:gd name="connsiteX4" fmla="*/ 57544 w 1013111"/>
                <a:gd name="connsiteY4" fmla="*/ 1126541 h 1679944"/>
                <a:gd name="connsiteX0" fmla="*/ 0 w 955567"/>
                <a:gd name="connsiteY0" fmla="*/ 1126541 h 1679944"/>
                <a:gd name="connsiteX1" fmla="*/ 14631 w 955567"/>
                <a:gd name="connsiteY1" fmla="*/ 0 h 1679944"/>
                <a:gd name="connsiteX2" fmla="*/ 936175 w 955567"/>
                <a:gd name="connsiteY2" fmla="*/ 558337 h 1679944"/>
                <a:gd name="connsiteX3" fmla="*/ 955567 w 955567"/>
                <a:gd name="connsiteY3" fmla="*/ 1679944 h 1679944"/>
                <a:gd name="connsiteX4" fmla="*/ 0 w 955567"/>
                <a:gd name="connsiteY4" fmla="*/ 1126541 h 1679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67" h="1679944">
                  <a:moveTo>
                    <a:pt x="0" y="1126541"/>
                  </a:moveTo>
                  <a:cubicBezTo>
                    <a:pt x="4877" y="751027"/>
                    <a:pt x="3858" y="339970"/>
                    <a:pt x="14631" y="0"/>
                  </a:cubicBezTo>
                  <a:lnTo>
                    <a:pt x="936175" y="558337"/>
                  </a:lnTo>
                  <a:cubicBezTo>
                    <a:pt x="938670" y="930618"/>
                    <a:pt x="953072" y="1307663"/>
                    <a:pt x="955567" y="1679944"/>
                  </a:cubicBezTo>
                  <a:lnTo>
                    <a:pt x="0" y="1126541"/>
                  </a:lnTo>
                  <a:close/>
                </a:path>
              </a:pathLst>
            </a:custGeom>
            <a:solidFill>
              <a:srgbClr val="26890D">
                <a:lumMod val="20000"/>
                <a:lumOff val="80000"/>
              </a:srgbClr>
            </a:solidFill>
            <a:ln w="9525" cap="flat" cmpd="sng" algn="ctr">
              <a:solidFill>
                <a:srgbClr val="26890D"/>
              </a:solidFill>
              <a:prstDash val="solid"/>
            </a:ln>
            <a:effectLst/>
          </p:spPr>
          <p:txBody>
            <a:bodyPr lIns="68580" tIns="68580" rIns="68580" bIns="6858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err="1">
                <a:ln>
                  <a:noFill/>
                </a:ln>
                <a:solidFill>
                  <a:srgbClr val="53565A"/>
                </a:solidFill>
                <a:effectLst/>
                <a:uLnTx/>
                <a:uFillTx/>
                <a:latin typeface="Calibri"/>
                <a:ea typeface="+mn-ea"/>
                <a:cs typeface="+mn-cs"/>
              </a:endParaRPr>
            </a:p>
          </p:txBody>
        </p:sp>
      </p:grpSp>
      <p:sp>
        <p:nvSpPr>
          <p:cNvPr id="58" name="TextBox 57">
            <a:extLst>
              <a:ext uri="{FF2B5EF4-FFF2-40B4-BE49-F238E27FC236}">
                <a16:creationId xmlns:a16="http://schemas.microsoft.com/office/drawing/2014/main" id="{75A299C2-176F-4FE6-A1EE-7FC3E621CF2E}"/>
              </a:ext>
            </a:extLst>
          </p:cNvPr>
          <p:cNvSpPr txBox="1"/>
          <p:nvPr/>
        </p:nvSpPr>
        <p:spPr>
          <a:xfrm>
            <a:off x="6582957" y="1688732"/>
            <a:ext cx="587763" cy="516192"/>
          </a:xfrm>
          <a:prstGeom prst="rect">
            <a:avLst/>
          </a:prstGeom>
          <a:noFill/>
        </p:spPr>
        <p:txBody>
          <a:bodyPr wrap="square" lIns="27000" tIns="27000" rIns="27000" bIns="27000" rtlCol="0">
            <a:spAutoFit/>
          </a:bodyPr>
          <a:lstStyle/>
          <a:p>
            <a:pPr algn="ctr"/>
            <a:r>
              <a:rPr lang="en-US" sz="3000" b="1" dirty="0">
                <a:solidFill>
                  <a:srgbClr val="26890D"/>
                </a:solidFill>
                <a:latin typeface="Calibri"/>
              </a:rPr>
              <a:t>3.1</a:t>
            </a:r>
          </a:p>
        </p:txBody>
      </p:sp>
      <p:sp>
        <p:nvSpPr>
          <p:cNvPr id="59" name="TextBox 58">
            <a:extLst>
              <a:ext uri="{FF2B5EF4-FFF2-40B4-BE49-F238E27FC236}">
                <a16:creationId xmlns:a16="http://schemas.microsoft.com/office/drawing/2014/main" id="{9EF7BD01-B900-4E86-9575-796D7CA68882}"/>
              </a:ext>
            </a:extLst>
          </p:cNvPr>
          <p:cNvSpPr txBox="1"/>
          <p:nvPr/>
        </p:nvSpPr>
        <p:spPr>
          <a:xfrm>
            <a:off x="7784311" y="4140890"/>
            <a:ext cx="581670" cy="516192"/>
          </a:xfrm>
          <a:prstGeom prst="rect">
            <a:avLst/>
          </a:prstGeom>
          <a:noFill/>
        </p:spPr>
        <p:txBody>
          <a:bodyPr wrap="square" lIns="27000" tIns="27000" rIns="27000" bIns="27000" rtlCol="0">
            <a:spAutoFit/>
          </a:bodyPr>
          <a:lstStyle/>
          <a:p>
            <a:pPr algn="ctr"/>
            <a:r>
              <a:rPr lang="en-US" sz="3000" b="1" dirty="0">
                <a:solidFill>
                  <a:srgbClr val="43B02A"/>
                </a:solidFill>
                <a:latin typeface="Calibri"/>
              </a:rPr>
              <a:t>3.3</a:t>
            </a:r>
          </a:p>
        </p:txBody>
      </p:sp>
      <p:grpSp>
        <p:nvGrpSpPr>
          <p:cNvPr id="60" name="Group 59">
            <a:extLst>
              <a:ext uri="{FF2B5EF4-FFF2-40B4-BE49-F238E27FC236}">
                <a16:creationId xmlns:a16="http://schemas.microsoft.com/office/drawing/2014/main" id="{E6AEC22F-B5FC-4FC1-A68A-C2647D40109D}"/>
              </a:ext>
            </a:extLst>
          </p:cNvPr>
          <p:cNvGrpSpPr/>
          <p:nvPr/>
        </p:nvGrpSpPr>
        <p:grpSpPr>
          <a:xfrm>
            <a:off x="6865713" y="2827661"/>
            <a:ext cx="1215656" cy="1440180"/>
            <a:chOff x="5774128" y="2814784"/>
            <a:chExt cx="1620875" cy="1920240"/>
          </a:xfrm>
        </p:grpSpPr>
        <p:sp>
          <p:nvSpPr>
            <p:cNvPr id="61" name="Freeform 56">
              <a:extLst>
                <a:ext uri="{FF2B5EF4-FFF2-40B4-BE49-F238E27FC236}">
                  <a16:creationId xmlns:a16="http://schemas.microsoft.com/office/drawing/2014/main" id="{3B060C2F-4137-49FF-BDF3-65B246CB6EC1}"/>
                </a:ext>
              </a:extLst>
            </p:cNvPr>
            <p:cNvSpPr/>
            <p:nvPr/>
          </p:nvSpPr>
          <p:spPr>
            <a:xfrm>
              <a:off x="5786693" y="2814784"/>
              <a:ext cx="1608310" cy="954934"/>
            </a:xfrm>
            <a:custGeom>
              <a:avLst/>
              <a:gdLst>
                <a:gd name="connsiteX0" fmla="*/ 0 w 1872691"/>
                <a:gd name="connsiteY0" fmla="*/ 555955 h 1111911"/>
                <a:gd name="connsiteX1" fmla="*/ 914400 w 1872691"/>
                <a:gd name="connsiteY1" fmla="*/ 0 h 1111911"/>
                <a:gd name="connsiteX2" fmla="*/ 1872691 w 1872691"/>
                <a:gd name="connsiteY2" fmla="*/ 555955 h 1111911"/>
                <a:gd name="connsiteX3" fmla="*/ 929030 w 1872691"/>
                <a:gd name="connsiteY3" fmla="*/ 1111911 h 1111911"/>
                <a:gd name="connsiteX4" fmla="*/ 0 w 1872691"/>
                <a:gd name="connsiteY4" fmla="*/ 555955 h 1111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2691" h="1111911">
                  <a:moveTo>
                    <a:pt x="0" y="555955"/>
                  </a:moveTo>
                  <a:lnTo>
                    <a:pt x="914400" y="0"/>
                  </a:lnTo>
                  <a:lnTo>
                    <a:pt x="1872691" y="555955"/>
                  </a:lnTo>
                  <a:lnTo>
                    <a:pt x="929030" y="1111911"/>
                  </a:lnTo>
                  <a:lnTo>
                    <a:pt x="0" y="555955"/>
                  </a:lnTo>
                  <a:close/>
                </a:path>
              </a:pathLst>
            </a:custGeom>
            <a:solidFill>
              <a:srgbClr val="0D8390">
                <a:lumMod val="20000"/>
                <a:lumOff val="80000"/>
              </a:srgbClr>
            </a:solidFill>
            <a:ln w="9525" cap="flat" cmpd="sng" algn="ctr">
              <a:solidFill>
                <a:srgbClr val="007CB0"/>
              </a:solidFill>
              <a:prstDash val="solid"/>
            </a:ln>
            <a:effectLst/>
          </p:spPr>
          <p:txBody>
            <a:bodyPr lIns="68580" tIns="68580" rIns="68580" bIns="6858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err="1">
                <a:ln>
                  <a:noFill/>
                </a:ln>
                <a:solidFill>
                  <a:srgbClr val="53565A"/>
                </a:solidFill>
                <a:effectLst/>
                <a:uLnTx/>
                <a:uFillTx/>
                <a:latin typeface="Calibri"/>
                <a:ea typeface="+mn-ea"/>
                <a:cs typeface="+mn-cs"/>
              </a:endParaRPr>
            </a:p>
          </p:txBody>
        </p:sp>
        <p:sp>
          <p:nvSpPr>
            <p:cNvPr id="62" name="Freeform 57">
              <a:extLst>
                <a:ext uri="{FF2B5EF4-FFF2-40B4-BE49-F238E27FC236}">
                  <a16:creationId xmlns:a16="http://schemas.microsoft.com/office/drawing/2014/main" id="{63D42AFC-045E-4137-8266-CE3809DC0F69}"/>
                </a:ext>
              </a:extLst>
            </p:cNvPr>
            <p:cNvSpPr/>
            <p:nvPr/>
          </p:nvSpPr>
          <p:spPr>
            <a:xfrm>
              <a:off x="6578608" y="3292250"/>
              <a:ext cx="816395" cy="1438682"/>
            </a:xfrm>
            <a:custGeom>
              <a:avLst/>
              <a:gdLst>
                <a:gd name="connsiteX0" fmla="*/ 0 w 943661"/>
                <a:gd name="connsiteY0" fmla="*/ 548640 h 1675181"/>
                <a:gd name="connsiteX1" fmla="*/ 14631 w 943661"/>
                <a:gd name="connsiteY1" fmla="*/ 1675181 h 1675181"/>
                <a:gd name="connsiteX2" fmla="*/ 936346 w 943661"/>
                <a:gd name="connsiteY2" fmla="*/ 1126541 h 1675181"/>
                <a:gd name="connsiteX3" fmla="*/ 943661 w 943661"/>
                <a:gd name="connsiteY3" fmla="*/ 0 h 1675181"/>
                <a:gd name="connsiteX4" fmla="*/ 0 w 943661"/>
                <a:gd name="connsiteY4" fmla="*/ 548640 h 1675181"/>
                <a:gd name="connsiteX0" fmla="*/ 0 w 950597"/>
                <a:gd name="connsiteY0" fmla="*/ 559044 h 1675181"/>
                <a:gd name="connsiteX1" fmla="*/ 21567 w 950597"/>
                <a:gd name="connsiteY1" fmla="*/ 1675181 h 1675181"/>
                <a:gd name="connsiteX2" fmla="*/ 943282 w 950597"/>
                <a:gd name="connsiteY2" fmla="*/ 1126541 h 1675181"/>
                <a:gd name="connsiteX3" fmla="*/ 950597 w 950597"/>
                <a:gd name="connsiteY3" fmla="*/ 0 h 1675181"/>
                <a:gd name="connsiteX4" fmla="*/ 0 w 950597"/>
                <a:gd name="connsiteY4" fmla="*/ 559044 h 1675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597" h="1675181">
                  <a:moveTo>
                    <a:pt x="0" y="559044"/>
                  </a:moveTo>
                  <a:lnTo>
                    <a:pt x="21567" y="1675181"/>
                  </a:lnTo>
                  <a:lnTo>
                    <a:pt x="943282" y="1126541"/>
                  </a:lnTo>
                  <a:cubicBezTo>
                    <a:pt x="945720" y="751027"/>
                    <a:pt x="948159" y="375514"/>
                    <a:pt x="950597" y="0"/>
                  </a:cubicBezTo>
                  <a:lnTo>
                    <a:pt x="0" y="559044"/>
                  </a:lnTo>
                  <a:close/>
                </a:path>
              </a:pathLst>
            </a:custGeom>
            <a:solidFill>
              <a:srgbClr val="0D8390"/>
            </a:solidFill>
            <a:ln w="9525" cap="flat" cmpd="sng" algn="ctr">
              <a:solidFill>
                <a:srgbClr val="007CB0"/>
              </a:solidFill>
              <a:prstDash val="solid"/>
            </a:ln>
            <a:effectLst/>
          </p:spPr>
          <p:txBody>
            <a:bodyPr lIns="68580" tIns="68580" rIns="68580" bIns="6858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err="1">
                <a:ln>
                  <a:noFill/>
                </a:ln>
                <a:solidFill>
                  <a:srgbClr val="53565A"/>
                </a:solidFill>
                <a:effectLst/>
                <a:uLnTx/>
                <a:uFillTx/>
                <a:latin typeface="Calibri"/>
                <a:ea typeface="+mn-ea"/>
                <a:cs typeface="+mn-cs"/>
              </a:endParaRPr>
            </a:p>
          </p:txBody>
        </p:sp>
        <p:sp>
          <p:nvSpPr>
            <p:cNvPr id="63" name="Freeform 58">
              <a:extLst>
                <a:ext uri="{FF2B5EF4-FFF2-40B4-BE49-F238E27FC236}">
                  <a16:creationId xmlns:a16="http://schemas.microsoft.com/office/drawing/2014/main" id="{4FAC4FB3-48E5-4FBB-A548-9044238CD711}"/>
                </a:ext>
              </a:extLst>
            </p:cNvPr>
            <p:cNvSpPr/>
            <p:nvPr/>
          </p:nvSpPr>
          <p:spPr>
            <a:xfrm>
              <a:off x="5774128" y="3292251"/>
              <a:ext cx="820663" cy="1442773"/>
            </a:xfrm>
            <a:custGeom>
              <a:avLst/>
              <a:gdLst>
                <a:gd name="connsiteX0" fmla="*/ 0 w 943661"/>
                <a:gd name="connsiteY0" fmla="*/ 1126541 h 1675181"/>
                <a:gd name="connsiteX1" fmla="*/ 14631 w 943661"/>
                <a:gd name="connsiteY1" fmla="*/ 0 h 1675181"/>
                <a:gd name="connsiteX2" fmla="*/ 929031 w 943661"/>
                <a:gd name="connsiteY2" fmla="*/ 555956 h 1675181"/>
                <a:gd name="connsiteX3" fmla="*/ 943661 w 943661"/>
                <a:gd name="connsiteY3" fmla="*/ 1675181 h 1675181"/>
                <a:gd name="connsiteX4" fmla="*/ 0 w 943661"/>
                <a:gd name="connsiteY4" fmla="*/ 1126541 h 1675181"/>
                <a:gd name="connsiteX0" fmla="*/ 57544 w 1001205"/>
                <a:gd name="connsiteY0" fmla="*/ 1126541 h 1675181"/>
                <a:gd name="connsiteX1" fmla="*/ 72175 w 1001205"/>
                <a:gd name="connsiteY1" fmla="*/ 0 h 1675181"/>
                <a:gd name="connsiteX2" fmla="*/ 993719 w 1001205"/>
                <a:gd name="connsiteY2" fmla="*/ 558337 h 1675181"/>
                <a:gd name="connsiteX3" fmla="*/ 1001205 w 1001205"/>
                <a:gd name="connsiteY3" fmla="*/ 1675181 h 1675181"/>
                <a:gd name="connsiteX4" fmla="*/ 57544 w 1001205"/>
                <a:gd name="connsiteY4" fmla="*/ 1126541 h 1675181"/>
                <a:gd name="connsiteX0" fmla="*/ 57544 w 1013111"/>
                <a:gd name="connsiteY0" fmla="*/ 1126541 h 1679944"/>
                <a:gd name="connsiteX1" fmla="*/ 72175 w 1013111"/>
                <a:gd name="connsiteY1" fmla="*/ 0 h 1679944"/>
                <a:gd name="connsiteX2" fmla="*/ 993719 w 1013111"/>
                <a:gd name="connsiteY2" fmla="*/ 558337 h 1679944"/>
                <a:gd name="connsiteX3" fmla="*/ 1013111 w 1013111"/>
                <a:gd name="connsiteY3" fmla="*/ 1679944 h 1679944"/>
                <a:gd name="connsiteX4" fmla="*/ 57544 w 1013111"/>
                <a:gd name="connsiteY4" fmla="*/ 1126541 h 1679944"/>
                <a:gd name="connsiteX0" fmla="*/ 0 w 955567"/>
                <a:gd name="connsiteY0" fmla="*/ 1126541 h 1679944"/>
                <a:gd name="connsiteX1" fmla="*/ 14631 w 955567"/>
                <a:gd name="connsiteY1" fmla="*/ 0 h 1679944"/>
                <a:gd name="connsiteX2" fmla="*/ 936175 w 955567"/>
                <a:gd name="connsiteY2" fmla="*/ 558337 h 1679944"/>
                <a:gd name="connsiteX3" fmla="*/ 955567 w 955567"/>
                <a:gd name="connsiteY3" fmla="*/ 1679944 h 1679944"/>
                <a:gd name="connsiteX4" fmla="*/ 0 w 955567"/>
                <a:gd name="connsiteY4" fmla="*/ 1126541 h 1679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67" h="1679944">
                  <a:moveTo>
                    <a:pt x="0" y="1126541"/>
                  </a:moveTo>
                  <a:cubicBezTo>
                    <a:pt x="4877" y="751027"/>
                    <a:pt x="3858" y="339970"/>
                    <a:pt x="14631" y="0"/>
                  </a:cubicBezTo>
                  <a:lnTo>
                    <a:pt x="936175" y="558337"/>
                  </a:lnTo>
                  <a:cubicBezTo>
                    <a:pt x="938670" y="930618"/>
                    <a:pt x="953072" y="1307663"/>
                    <a:pt x="955567" y="1679944"/>
                  </a:cubicBezTo>
                  <a:lnTo>
                    <a:pt x="0" y="1126541"/>
                  </a:lnTo>
                  <a:close/>
                </a:path>
              </a:pathLst>
            </a:custGeom>
            <a:solidFill>
              <a:srgbClr val="0D8390">
                <a:lumMod val="20000"/>
                <a:lumOff val="80000"/>
              </a:srgbClr>
            </a:solidFill>
            <a:ln w="9525" cap="flat" cmpd="sng" algn="ctr">
              <a:solidFill>
                <a:srgbClr val="007CB0"/>
              </a:solidFill>
              <a:prstDash val="solid"/>
            </a:ln>
            <a:effectLst/>
          </p:spPr>
          <p:txBody>
            <a:bodyPr lIns="68580" tIns="68580" rIns="68580" bIns="6858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err="1">
                <a:ln>
                  <a:noFill/>
                </a:ln>
                <a:solidFill>
                  <a:srgbClr val="53565A"/>
                </a:solidFill>
                <a:effectLst/>
                <a:uLnTx/>
                <a:uFillTx/>
                <a:latin typeface="Calibri"/>
                <a:ea typeface="+mn-ea"/>
                <a:cs typeface="+mn-cs"/>
              </a:endParaRPr>
            </a:p>
          </p:txBody>
        </p:sp>
      </p:grpSp>
      <p:sp>
        <p:nvSpPr>
          <p:cNvPr id="64" name="TextBox 63">
            <a:extLst>
              <a:ext uri="{FF2B5EF4-FFF2-40B4-BE49-F238E27FC236}">
                <a16:creationId xmlns:a16="http://schemas.microsoft.com/office/drawing/2014/main" id="{2AD92FA2-9050-46E7-85A3-40C29366B922}"/>
              </a:ext>
            </a:extLst>
          </p:cNvPr>
          <p:cNvSpPr txBox="1"/>
          <p:nvPr/>
        </p:nvSpPr>
        <p:spPr>
          <a:xfrm>
            <a:off x="7188900" y="2927665"/>
            <a:ext cx="569458" cy="516192"/>
          </a:xfrm>
          <a:prstGeom prst="rect">
            <a:avLst/>
          </a:prstGeom>
          <a:noFill/>
        </p:spPr>
        <p:txBody>
          <a:bodyPr wrap="square" lIns="27000" tIns="27000" rIns="27000" bIns="27000" rtlCol="0">
            <a:spAutoFit/>
          </a:bodyPr>
          <a:lstStyle/>
          <a:p>
            <a:pPr algn="ctr"/>
            <a:r>
              <a:rPr lang="en-US" sz="3000" b="1" dirty="0">
                <a:solidFill>
                  <a:srgbClr val="0D8390"/>
                </a:solidFill>
                <a:latin typeface="Calibri"/>
              </a:rPr>
              <a:t>3.2</a:t>
            </a:r>
          </a:p>
        </p:txBody>
      </p:sp>
      <p:grpSp>
        <p:nvGrpSpPr>
          <p:cNvPr id="65" name="Group 1000">
            <a:extLst>
              <a:ext uri="{FF2B5EF4-FFF2-40B4-BE49-F238E27FC236}">
                <a16:creationId xmlns:a16="http://schemas.microsoft.com/office/drawing/2014/main" id="{2EA24A66-86E0-47F7-A06F-F2D429F22E40}"/>
              </a:ext>
            </a:extLst>
          </p:cNvPr>
          <p:cNvGrpSpPr>
            <a:grpSpLocks noChangeAspect="1"/>
          </p:cNvGrpSpPr>
          <p:nvPr/>
        </p:nvGrpSpPr>
        <p:grpSpPr bwMode="auto">
          <a:xfrm>
            <a:off x="7528609" y="3535706"/>
            <a:ext cx="470144" cy="470144"/>
            <a:chOff x="5030" y="4091"/>
            <a:chExt cx="340" cy="340"/>
          </a:xfrm>
          <a:solidFill>
            <a:sysClr val="window" lastClr="FFFFFF"/>
          </a:solidFill>
        </p:grpSpPr>
        <p:sp>
          <p:nvSpPr>
            <p:cNvPr id="66" name="Freeform 1001">
              <a:extLst>
                <a:ext uri="{FF2B5EF4-FFF2-40B4-BE49-F238E27FC236}">
                  <a16:creationId xmlns:a16="http://schemas.microsoft.com/office/drawing/2014/main" id="{1FF5E4C7-7E07-41A4-86EB-3D065F030D47}"/>
                </a:ext>
              </a:extLst>
            </p:cNvPr>
            <p:cNvSpPr>
              <a:spLocks noEditPoints="1"/>
            </p:cNvSpPr>
            <p:nvPr/>
          </p:nvSpPr>
          <p:spPr bwMode="auto">
            <a:xfrm>
              <a:off x="5094" y="4183"/>
              <a:ext cx="212" cy="127"/>
            </a:xfrm>
            <a:custGeom>
              <a:avLst/>
              <a:gdLst>
                <a:gd name="T0" fmla="*/ 269 w 320"/>
                <a:gd name="T1" fmla="*/ 192 h 192"/>
                <a:gd name="T2" fmla="*/ 71 w 320"/>
                <a:gd name="T3" fmla="*/ 192 h 192"/>
                <a:gd name="T4" fmla="*/ 0 w 320"/>
                <a:gd name="T5" fmla="*/ 121 h 192"/>
                <a:gd name="T6" fmla="*/ 71 w 320"/>
                <a:gd name="T7" fmla="*/ 51 h 192"/>
                <a:gd name="T8" fmla="*/ 96 w 320"/>
                <a:gd name="T9" fmla="*/ 56 h 192"/>
                <a:gd name="T10" fmla="*/ 181 w 320"/>
                <a:gd name="T11" fmla="*/ 0 h 192"/>
                <a:gd name="T12" fmla="*/ 273 w 320"/>
                <a:gd name="T13" fmla="*/ 91 h 192"/>
                <a:gd name="T14" fmla="*/ 320 w 320"/>
                <a:gd name="T15" fmla="*/ 142 h 192"/>
                <a:gd name="T16" fmla="*/ 269 w 320"/>
                <a:gd name="T17" fmla="*/ 192 h 192"/>
                <a:gd name="T18" fmla="*/ 71 w 320"/>
                <a:gd name="T19" fmla="*/ 72 h 192"/>
                <a:gd name="T20" fmla="*/ 21 w 320"/>
                <a:gd name="T21" fmla="*/ 121 h 192"/>
                <a:gd name="T22" fmla="*/ 71 w 320"/>
                <a:gd name="T23" fmla="*/ 171 h 192"/>
                <a:gd name="T24" fmla="*/ 269 w 320"/>
                <a:gd name="T25" fmla="*/ 171 h 192"/>
                <a:gd name="T26" fmla="*/ 298 w 320"/>
                <a:gd name="T27" fmla="*/ 142 h 192"/>
                <a:gd name="T28" fmla="*/ 269 w 320"/>
                <a:gd name="T29" fmla="*/ 112 h 192"/>
                <a:gd name="T30" fmla="*/ 267 w 320"/>
                <a:gd name="T31" fmla="*/ 112 h 192"/>
                <a:gd name="T32" fmla="*/ 265 w 320"/>
                <a:gd name="T33" fmla="*/ 113 h 192"/>
                <a:gd name="T34" fmla="*/ 254 w 320"/>
                <a:gd name="T35" fmla="*/ 111 h 192"/>
                <a:gd name="T36" fmla="*/ 251 w 320"/>
                <a:gd name="T37" fmla="*/ 101 h 192"/>
                <a:gd name="T38" fmla="*/ 251 w 320"/>
                <a:gd name="T39" fmla="*/ 96 h 192"/>
                <a:gd name="T40" fmla="*/ 251 w 320"/>
                <a:gd name="T41" fmla="*/ 92 h 192"/>
                <a:gd name="T42" fmla="*/ 181 w 320"/>
                <a:gd name="T43" fmla="*/ 22 h 192"/>
                <a:gd name="T44" fmla="*/ 114 w 320"/>
                <a:gd name="T45" fmla="*/ 68 h 192"/>
                <a:gd name="T46" fmla="*/ 112 w 320"/>
                <a:gd name="T47" fmla="*/ 73 h 192"/>
                <a:gd name="T48" fmla="*/ 112 w 320"/>
                <a:gd name="T49" fmla="*/ 75 h 192"/>
                <a:gd name="T50" fmla="*/ 103 w 320"/>
                <a:gd name="T51" fmla="*/ 83 h 192"/>
                <a:gd name="T52" fmla="*/ 93 w 320"/>
                <a:gd name="T53" fmla="*/ 79 h 192"/>
                <a:gd name="T54" fmla="*/ 71 w 320"/>
                <a:gd name="T55" fmla="*/ 7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192">
                  <a:moveTo>
                    <a:pt x="269" y="192"/>
                  </a:moveTo>
                  <a:cubicBezTo>
                    <a:pt x="71" y="192"/>
                    <a:pt x="71" y="192"/>
                    <a:pt x="71" y="192"/>
                  </a:cubicBezTo>
                  <a:cubicBezTo>
                    <a:pt x="31" y="192"/>
                    <a:pt x="0" y="161"/>
                    <a:pt x="0" y="121"/>
                  </a:cubicBezTo>
                  <a:cubicBezTo>
                    <a:pt x="0" y="82"/>
                    <a:pt x="31" y="51"/>
                    <a:pt x="71" y="51"/>
                  </a:cubicBezTo>
                  <a:cubicBezTo>
                    <a:pt x="80" y="51"/>
                    <a:pt x="88" y="52"/>
                    <a:pt x="96" y="56"/>
                  </a:cubicBezTo>
                  <a:cubicBezTo>
                    <a:pt x="110" y="23"/>
                    <a:pt x="144" y="0"/>
                    <a:pt x="181" y="0"/>
                  </a:cubicBezTo>
                  <a:cubicBezTo>
                    <a:pt x="231" y="0"/>
                    <a:pt x="272" y="41"/>
                    <a:pt x="273" y="91"/>
                  </a:cubicBezTo>
                  <a:cubicBezTo>
                    <a:pt x="299" y="93"/>
                    <a:pt x="320" y="115"/>
                    <a:pt x="320" y="142"/>
                  </a:cubicBezTo>
                  <a:cubicBezTo>
                    <a:pt x="320" y="170"/>
                    <a:pt x="297" y="192"/>
                    <a:pt x="269" y="192"/>
                  </a:cubicBezTo>
                  <a:close/>
                  <a:moveTo>
                    <a:pt x="71" y="72"/>
                  </a:moveTo>
                  <a:cubicBezTo>
                    <a:pt x="43" y="72"/>
                    <a:pt x="21" y="94"/>
                    <a:pt x="21" y="121"/>
                  </a:cubicBezTo>
                  <a:cubicBezTo>
                    <a:pt x="21" y="149"/>
                    <a:pt x="43" y="171"/>
                    <a:pt x="71" y="171"/>
                  </a:cubicBezTo>
                  <a:cubicBezTo>
                    <a:pt x="269" y="171"/>
                    <a:pt x="269" y="171"/>
                    <a:pt x="269" y="171"/>
                  </a:cubicBezTo>
                  <a:cubicBezTo>
                    <a:pt x="285" y="171"/>
                    <a:pt x="298" y="158"/>
                    <a:pt x="298" y="142"/>
                  </a:cubicBezTo>
                  <a:cubicBezTo>
                    <a:pt x="298" y="125"/>
                    <a:pt x="285" y="112"/>
                    <a:pt x="269" y="112"/>
                  </a:cubicBezTo>
                  <a:cubicBezTo>
                    <a:pt x="268" y="112"/>
                    <a:pt x="268" y="112"/>
                    <a:pt x="267" y="112"/>
                  </a:cubicBezTo>
                  <a:cubicBezTo>
                    <a:pt x="267" y="112"/>
                    <a:pt x="266" y="112"/>
                    <a:pt x="265" y="113"/>
                  </a:cubicBezTo>
                  <a:cubicBezTo>
                    <a:pt x="261" y="114"/>
                    <a:pt x="257" y="113"/>
                    <a:pt x="254" y="111"/>
                  </a:cubicBezTo>
                  <a:cubicBezTo>
                    <a:pt x="252" y="109"/>
                    <a:pt x="250" y="105"/>
                    <a:pt x="251" y="101"/>
                  </a:cubicBezTo>
                  <a:cubicBezTo>
                    <a:pt x="251" y="99"/>
                    <a:pt x="251" y="98"/>
                    <a:pt x="251" y="96"/>
                  </a:cubicBezTo>
                  <a:cubicBezTo>
                    <a:pt x="251" y="94"/>
                    <a:pt x="251" y="93"/>
                    <a:pt x="251" y="92"/>
                  </a:cubicBezTo>
                  <a:cubicBezTo>
                    <a:pt x="251" y="53"/>
                    <a:pt x="220" y="22"/>
                    <a:pt x="181" y="22"/>
                  </a:cubicBezTo>
                  <a:cubicBezTo>
                    <a:pt x="152" y="22"/>
                    <a:pt x="124" y="41"/>
                    <a:pt x="114" y="68"/>
                  </a:cubicBezTo>
                  <a:cubicBezTo>
                    <a:pt x="113" y="70"/>
                    <a:pt x="113" y="71"/>
                    <a:pt x="112" y="73"/>
                  </a:cubicBezTo>
                  <a:cubicBezTo>
                    <a:pt x="112" y="75"/>
                    <a:pt x="112" y="75"/>
                    <a:pt x="112" y="75"/>
                  </a:cubicBezTo>
                  <a:cubicBezTo>
                    <a:pt x="111" y="79"/>
                    <a:pt x="108" y="82"/>
                    <a:pt x="103" y="83"/>
                  </a:cubicBezTo>
                  <a:cubicBezTo>
                    <a:pt x="99" y="84"/>
                    <a:pt x="95" y="82"/>
                    <a:pt x="93" y="79"/>
                  </a:cubicBezTo>
                  <a:cubicBezTo>
                    <a:pt x="86" y="74"/>
                    <a:pt x="79" y="72"/>
                    <a:pt x="71"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prstClr val="black"/>
                </a:solidFill>
                <a:effectLst/>
                <a:uLnTx/>
                <a:uFillTx/>
                <a:latin typeface="Calibri"/>
              </a:endParaRPr>
            </a:p>
          </p:txBody>
        </p:sp>
        <p:sp>
          <p:nvSpPr>
            <p:cNvPr id="67" name="Freeform 1002">
              <a:extLst>
                <a:ext uri="{FF2B5EF4-FFF2-40B4-BE49-F238E27FC236}">
                  <a16:creationId xmlns:a16="http://schemas.microsoft.com/office/drawing/2014/main" id="{A43A76C9-8B28-4E5C-A487-40D895354641}"/>
                </a:ext>
              </a:extLst>
            </p:cNvPr>
            <p:cNvSpPr>
              <a:spLocks noEditPoints="1"/>
            </p:cNvSpPr>
            <p:nvPr/>
          </p:nvSpPr>
          <p:spPr bwMode="auto">
            <a:xfrm>
              <a:off x="5030" y="409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prstClr val="black"/>
                </a:solidFill>
                <a:effectLst/>
                <a:uLnTx/>
                <a:uFillTx/>
                <a:latin typeface="Calibri"/>
              </a:endParaRPr>
            </a:p>
          </p:txBody>
        </p:sp>
      </p:grpSp>
      <p:grpSp>
        <p:nvGrpSpPr>
          <p:cNvPr id="68" name="Group 349">
            <a:extLst>
              <a:ext uri="{FF2B5EF4-FFF2-40B4-BE49-F238E27FC236}">
                <a16:creationId xmlns:a16="http://schemas.microsoft.com/office/drawing/2014/main" id="{83DCF3F2-7EF6-4449-ADB6-8E80A8FBBE40}"/>
              </a:ext>
            </a:extLst>
          </p:cNvPr>
          <p:cNvGrpSpPr>
            <a:grpSpLocks noChangeAspect="1"/>
          </p:cNvGrpSpPr>
          <p:nvPr/>
        </p:nvGrpSpPr>
        <p:grpSpPr bwMode="auto">
          <a:xfrm>
            <a:off x="6933506" y="2274530"/>
            <a:ext cx="474427" cy="474427"/>
            <a:chOff x="5071" y="1628"/>
            <a:chExt cx="340" cy="340"/>
          </a:xfrm>
          <a:solidFill>
            <a:sysClr val="window" lastClr="FFFFFF"/>
          </a:solidFill>
        </p:grpSpPr>
        <p:sp>
          <p:nvSpPr>
            <p:cNvPr id="69" name="Freeform 350">
              <a:extLst>
                <a:ext uri="{FF2B5EF4-FFF2-40B4-BE49-F238E27FC236}">
                  <a16:creationId xmlns:a16="http://schemas.microsoft.com/office/drawing/2014/main" id="{758DF5D0-87D8-4A72-ADDE-3E4CD76E191B}"/>
                </a:ext>
              </a:extLst>
            </p:cNvPr>
            <p:cNvSpPr>
              <a:spLocks noEditPoints="1"/>
            </p:cNvSpPr>
            <p:nvPr/>
          </p:nvSpPr>
          <p:spPr bwMode="auto">
            <a:xfrm>
              <a:off x="5071" y="162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prstClr val="black"/>
                </a:solidFill>
                <a:effectLst/>
                <a:uLnTx/>
                <a:uFillTx/>
                <a:latin typeface="Calibri"/>
              </a:endParaRPr>
            </a:p>
          </p:txBody>
        </p:sp>
        <p:sp>
          <p:nvSpPr>
            <p:cNvPr id="70" name="Freeform 351">
              <a:extLst>
                <a:ext uri="{FF2B5EF4-FFF2-40B4-BE49-F238E27FC236}">
                  <a16:creationId xmlns:a16="http://schemas.microsoft.com/office/drawing/2014/main" id="{DED1D203-B294-49F7-9606-12D7B589EA47}"/>
                </a:ext>
              </a:extLst>
            </p:cNvPr>
            <p:cNvSpPr>
              <a:spLocks noEditPoints="1"/>
            </p:cNvSpPr>
            <p:nvPr/>
          </p:nvSpPr>
          <p:spPr bwMode="auto">
            <a:xfrm>
              <a:off x="5141" y="1691"/>
              <a:ext cx="200" cy="199"/>
            </a:xfrm>
            <a:custGeom>
              <a:avLst/>
              <a:gdLst>
                <a:gd name="T0" fmla="*/ 59 w 301"/>
                <a:gd name="T1" fmla="*/ 163 h 299"/>
                <a:gd name="T2" fmla="*/ 2 w 301"/>
                <a:gd name="T3" fmla="*/ 218 h 299"/>
                <a:gd name="T4" fmla="*/ 12 w 301"/>
                <a:gd name="T5" fmla="*/ 289 h 299"/>
                <a:gd name="T6" fmla="*/ 108 w 301"/>
                <a:gd name="T7" fmla="*/ 299 h 299"/>
                <a:gd name="T8" fmla="*/ 119 w 301"/>
                <a:gd name="T9" fmla="*/ 225 h 299"/>
                <a:gd name="T10" fmla="*/ 125 w 301"/>
                <a:gd name="T11" fmla="*/ 206 h 299"/>
                <a:gd name="T12" fmla="*/ 65 w 301"/>
                <a:gd name="T13" fmla="*/ 185 h 299"/>
                <a:gd name="T14" fmla="*/ 42 w 301"/>
                <a:gd name="T15" fmla="*/ 203 h 299"/>
                <a:gd name="T16" fmla="*/ 97 w 301"/>
                <a:gd name="T17" fmla="*/ 278 h 299"/>
                <a:gd name="T18" fmla="*/ 76 w 301"/>
                <a:gd name="T19" fmla="*/ 257 h 299"/>
                <a:gd name="T20" fmla="*/ 55 w 301"/>
                <a:gd name="T21" fmla="*/ 257 h 299"/>
                <a:gd name="T22" fmla="*/ 33 w 301"/>
                <a:gd name="T23" fmla="*/ 278 h 299"/>
                <a:gd name="T24" fmla="*/ 97 w 301"/>
                <a:gd name="T25" fmla="*/ 225 h 299"/>
                <a:gd name="T26" fmla="*/ 296 w 301"/>
                <a:gd name="T27" fmla="*/ 206 h 299"/>
                <a:gd name="T28" fmla="*/ 229 w 301"/>
                <a:gd name="T29" fmla="*/ 163 h 299"/>
                <a:gd name="T30" fmla="*/ 173 w 301"/>
                <a:gd name="T31" fmla="*/ 218 h 299"/>
                <a:gd name="T32" fmla="*/ 183 w 301"/>
                <a:gd name="T33" fmla="*/ 289 h 299"/>
                <a:gd name="T34" fmla="*/ 279 w 301"/>
                <a:gd name="T35" fmla="*/ 299 h 299"/>
                <a:gd name="T36" fmla="*/ 289 w 301"/>
                <a:gd name="T37" fmla="*/ 225 h 299"/>
                <a:gd name="T38" fmla="*/ 296 w 301"/>
                <a:gd name="T39" fmla="*/ 206 h 299"/>
                <a:gd name="T40" fmla="*/ 259 w 301"/>
                <a:gd name="T41" fmla="*/ 203 h 299"/>
                <a:gd name="T42" fmla="*/ 236 w 301"/>
                <a:gd name="T43" fmla="*/ 185 h 299"/>
                <a:gd name="T44" fmla="*/ 247 w 301"/>
                <a:gd name="T45" fmla="*/ 278 h 299"/>
                <a:gd name="T46" fmla="*/ 236 w 301"/>
                <a:gd name="T47" fmla="*/ 246 h 299"/>
                <a:gd name="T48" fmla="*/ 225 w 301"/>
                <a:gd name="T49" fmla="*/ 278 h 299"/>
                <a:gd name="T50" fmla="*/ 204 w 301"/>
                <a:gd name="T51" fmla="*/ 225 h 299"/>
                <a:gd name="T52" fmla="*/ 268 w 301"/>
                <a:gd name="T53" fmla="*/ 278 h 299"/>
                <a:gd name="T54" fmla="*/ 204 w 301"/>
                <a:gd name="T55" fmla="*/ 65 h 299"/>
                <a:gd name="T56" fmla="*/ 211 w 301"/>
                <a:gd name="T57" fmla="*/ 46 h 299"/>
                <a:gd name="T58" fmla="*/ 144 w 301"/>
                <a:gd name="T59" fmla="*/ 3 h 299"/>
                <a:gd name="T60" fmla="*/ 87 w 301"/>
                <a:gd name="T61" fmla="*/ 58 h 299"/>
                <a:gd name="T62" fmla="*/ 97 w 301"/>
                <a:gd name="T63" fmla="*/ 129 h 299"/>
                <a:gd name="T64" fmla="*/ 193 w 301"/>
                <a:gd name="T65" fmla="*/ 139 h 299"/>
                <a:gd name="T66" fmla="*/ 151 w 301"/>
                <a:gd name="T67" fmla="*/ 25 h 299"/>
                <a:gd name="T68" fmla="*/ 128 w 301"/>
                <a:gd name="T69" fmla="*/ 43 h 299"/>
                <a:gd name="T70" fmla="*/ 183 w 301"/>
                <a:gd name="T71" fmla="*/ 118 h 299"/>
                <a:gd name="T72" fmla="*/ 161 w 301"/>
                <a:gd name="T73" fmla="*/ 97 h 299"/>
                <a:gd name="T74" fmla="*/ 140 w 301"/>
                <a:gd name="T75" fmla="*/ 97 h 299"/>
                <a:gd name="T76" fmla="*/ 119 w 301"/>
                <a:gd name="T77" fmla="*/ 118 h 299"/>
                <a:gd name="T78" fmla="*/ 183 w 301"/>
                <a:gd name="T79" fmla="*/ 6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99">
                  <a:moveTo>
                    <a:pt x="72" y="163"/>
                  </a:moveTo>
                  <a:cubicBezTo>
                    <a:pt x="68" y="160"/>
                    <a:pt x="63" y="160"/>
                    <a:pt x="59" y="163"/>
                  </a:cubicBezTo>
                  <a:cubicBezTo>
                    <a:pt x="5" y="206"/>
                    <a:pt x="5" y="206"/>
                    <a:pt x="5" y="206"/>
                  </a:cubicBezTo>
                  <a:cubicBezTo>
                    <a:pt x="2" y="209"/>
                    <a:pt x="0" y="213"/>
                    <a:pt x="2" y="218"/>
                  </a:cubicBezTo>
                  <a:cubicBezTo>
                    <a:pt x="3" y="222"/>
                    <a:pt x="7" y="225"/>
                    <a:pt x="12" y="225"/>
                  </a:cubicBezTo>
                  <a:cubicBezTo>
                    <a:pt x="12" y="289"/>
                    <a:pt x="12" y="289"/>
                    <a:pt x="12" y="289"/>
                  </a:cubicBezTo>
                  <a:cubicBezTo>
                    <a:pt x="12" y="295"/>
                    <a:pt x="17" y="299"/>
                    <a:pt x="23" y="299"/>
                  </a:cubicBezTo>
                  <a:cubicBezTo>
                    <a:pt x="108" y="299"/>
                    <a:pt x="108" y="299"/>
                    <a:pt x="108" y="299"/>
                  </a:cubicBezTo>
                  <a:cubicBezTo>
                    <a:pt x="114" y="299"/>
                    <a:pt x="119" y="295"/>
                    <a:pt x="119" y="289"/>
                  </a:cubicBezTo>
                  <a:cubicBezTo>
                    <a:pt x="119" y="225"/>
                    <a:pt x="119" y="225"/>
                    <a:pt x="119" y="225"/>
                  </a:cubicBezTo>
                  <a:cubicBezTo>
                    <a:pt x="123" y="225"/>
                    <a:pt x="127" y="222"/>
                    <a:pt x="129" y="218"/>
                  </a:cubicBezTo>
                  <a:cubicBezTo>
                    <a:pt x="130" y="213"/>
                    <a:pt x="129" y="209"/>
                    <a:pt x="125" y="206"/>
                  </a:cubicBezTo>
                  <a:lnTo>
                    <a:pt x="72" y="163"/>
                  </a:lnTo>
                  <a:close/>
                  <a:moveTo>
                    <a:pt x="65" y="185"/>
                  </a:moveTo>
                  <a:cubicBezTo>
                    <a:pt x="88" y="203"/>
                    <a:pt x="88" y="203"/>
                    <a:pt x="88" y="203"/>
                  </a:cubicBezTo>
                  <a:cubicBezTo>
                    <a:pt x="42" y="203"/>
                    <a:pt x="42" y="203"/>
                    <a:pt x="42" y="203"/>
                  </a:cubicBezTo>
                  <a:lnTo>
                    <a:pt x="65" y="185"/>
                  </a:lnTo>
                  <a:close/>
                  <a:moveTo>
                    <a:pt x="97" y="278"/>
                  </a:moveTo>
                  <a:cubicBezTo>
                    <a:pt x="76" y="278"/>
                    <a:pt x="76" y="278"/>
                    <a:pt x="76" y="278"/>
                  </a:cubicBezTo>
                  <a:cubicBezTo>
                    <a:pt x="76" y="257"/>
                    <a:pt x="76" y="257"/>
                    <a:pt x="76" y="257"/>
                  </a:cubicBezTo>
                  <a:cubicBezTo>
                    <a:pt x="76" y="251"/>
                    <a:pt x="71" y="246"/>
                    <a:pt x="65" y="246"/>
                  </a:cubicBezTo>
                  <a:cubicBezTo>
                    <a:pt x="59" y="246"/>
                    <a:pt x="55" y="251"/>
                    <a:pt x="55" y="257"/>
                  </a:cubicBezTo>
                  <a:cubicBezTo>
                    <a:pt x="55" y="278"/>
                    <a:pt x="55" y="278"/>
                    <a:pt x="55" y="278"/>
                  </a:cubicBezTo>
                  <a:cubicBezTo>
                    <a:pt x="33" y="278"/>
                    <a:pt x="33" y="278"/>
                    <a:pt x="33" y="278"/>
                  </a:cubicBezTo>
                  <a:cubicBezTo>
                    <a:pt x="33" y="225"/>
                    <a:pt x="33" y="225"/>
                    <a:pt x="33" y="225"/>
                  </a:cubicBezTo>
                  <a:cubicBezTo>
                    <a:pt x="97" y="225"/>
                    <a:pt x="97" y="225"/>
                    <a:pt x="97" y="225"/>
                  </a:cubicBezTo>
                  <a:lnTo>
                    <a:pt x="97" y="278"/>
                  </a:lnTo>
                  <a:close/>
                  <a:moveTo>
                    <a:pt x="296" y="206"/>
                  </a:moveTo>
                  <a:cubicBezTo>
                    <a:pt x="243" y="163"/>
                    <a:pt x="243" y="163"/>
                    <a:pt x="243" y="163"/>
                  </a:cubicBezTo>
                  <a:cubicBezTo>
                    <a:pt x="239" y="160"/>
                    <a:pt x="233" y="160"/>
                    <a:pt x="229" y="163"/>
                  </a:cubicBezTo>
                  <a:cubicBezTo>
                    <a:pt x="176" y="206"/>
                    <a:pt x="176" y="206"/>
                    <a:pt x="176" y="206"/>
                  </a:cubicBezTo>
                  <a:cubicBezTo>
                    <a:pt x="172" y="209"/>
                    <a:pt x="171" y="213"/>
                    <a:pt x="173" y="218"/>
                  </a:cubicBezTo>
                  <a:cubicBezTo>
                    <a:pt x="174" y="222"/>
                    <a:pt x="178" y="225"/>
                    <a:pt x="183" y="225"/>
                  </a:cubicBezTo>
                  <a:cubicBezTo>
                    <a:pt x="183" y="289"/>
                    <a:pt x="183" y="289"/>
                    <a:pt x="183" y="289"/>
                  </a:cubicBezTo>
                  <a:cubicBezTo>
                    <a:pt x="183" y="295"/>
                    <a:pt x="187" y="299"/>
                    <a:pt x="193" y="299"/>
                  </a:cubicBezTo>
                  <a:cubicBezTo>
                    <a:pt x="279" y="299"/>
                    <a:pt x="279" y="299"/>
                    <a:pt x="279" y="299"/>
                  </a:cubicBezTo>
                  <a:cubicBezTo>
                    <a:pt x="285" y="299"/>
                    <a:pt x="289" y="295"/>
                    <a:pt x="289" y="289"/>
                  </a:cubicBezTo>
                  <a:cubicBezTo>
                    <a:pt x="289" y="225"/>
                    <a:pt x="289" y="225"/>
                    <a:pt x="289" y="225"/>
                  </a:cubicBezTo>
                  <a:cubicBezTo>
                    <a:pt x="294" y="225"/>
                    <a:pt x="298" y="222"/>
                    <a:pt x="299" y="218"/>
                  </a:cubicBezTo>
                  <a:cubicBezTo>
                    <a:pt x="301" y="213"/>
                    <a:pt x="300" y="209"/>
                    <a:pt x="296" y="206"/>
                  </a:cubicBezTo>
                  <a:close/>
                  <a:moveTo>
                    <a:pt x="236" y="185"/>
                  </a:moveTo>
                  <a:cubicBezTo>
                    <a:pt x="259" y="203"/>
                    <a:pt x="259" y="203"/>
                    <a:pt x="259" y="203"/>
                  </a:cubicBezTo>
                  <a:cubicBezTo>
                    <a:pt x="213" y="203"/>
                    <a:pt x="213" y="203"/>
                    <a:pt x="213" y="203"/>
                  </a:cubicBezTo>
                  <a:lnTo>
                    <a:pt x="236" y="185"/>
                  </a:lnTo>
                  <a:close/>
                  <a:moveTo>
                    <a:pt x="268" y="278"/>
                  </a:moveTo>
                  <a:cubicBezTo>
                    <a:pt x="247" y="278"/>
                    <a:pt x="247" y="278"/>
                    <a:pt x="247" y="278"/>
                  </a:cubicBezTo>
                  <a:cubicBezTo>
                    <a:pt x="247" y="257"/>
                    <a:pt x="247" y="257"/>
                    <a:pt x="247" y="257"/>
                  </a:cubicBezTo>
                  <a:cubicBezTo>
                    <a:pt x="247" y="251"/>
                    <a:pt x="242" y="246"/>
                    <a:pt x="236" y="246"/>
                  </a:cubicBezTo>
                  <a:cubicBezTo>
                    <a:pt x="230" y="246"/>
                    <a:pt x="225" y="251"/>
                    <a:pt x="225" y="257"/>
                  </a:cubicBezTo>
                  <a:cubicBezTo>
                    <a:pt x="225" y="278"/>
                    <a:pt x="225" y="278"/>
                    <a:pt x="225" y="278"/>
                  </a:cubicBezTo>
                  <a:cubicBezTo>
                    <a:pt x="204" y="278"/>
                    <a:pt x="204" y="278"/>
                    <a:pt x="204" y="278"/>
                  </a:cubicBezTo>
                  <a:cubicBezTo>
                    <a:pt x="204" y="225"/>
                    <a:pt x="204" y="225"/>
                    <a:pt x="204" y="225"/>
                  </a:cubicBezTo>
                  <a:cubicBezTo>
                    <a:pt x="268" y="225"/>
                    <a:pt x="268" y="225"/>
                    <a:pt x="268" y="225"/>
                  </a:cubicBezTo>
                  <a:lnTo>
                    <a:pt x="268" y="278"/>
                  </a:lnTo>
                  <a:close/>
                  <a:moveTo>
                    <a:pt x="204" y="129"/>
                  </a:moveTo>
                  <a:cubicBezTo>
                    <a:pt x="204" y="65"/>
                    <a:pt x="204" y="65"/>
                    <a:pt x="204" y="65"/>
                  </a:cubicBezTo>
                  <a:cubicBezTo>
                    <a:pt x="209" y="65"/>
                    <a:pt x="213" y="62"/>
                    <a:pt x="214" y="58"/>
                  </a:cubicBezTo>
                  <a:cubicBezTo>
                    <a:pt x="216" y="53"/>
                    <a:pt x="214" y="48"/>
                    <a:pt x="211" y="46"/>
                  </a:cubicBezTo>
                  <a:cubicBezTo>
                    <a:pt x="157" y="3"/>
                    <a:pt x="157" y="3"/>
                    <a:pt x="157" y="3"/>
                  </a:cubicBezTo>
                  <a:cubicBezTo>
                    <a:pt x="153" y="0"/>
                    <a:pt x="148" y="0"/>
                    <a:pt x="144" y="3"/>
                  </a:cubicBezTo>
                  <a:cubicBezTo>
                    <a:pt x="91" y="46"/>
                    <a:pt x="91" y="46"/>
                    <a:pt x="91" y="46"/>
                  </a:cubicBezTo>
                  <a:cubicBezTo>
                    <a:pt x="87" y="48"/>
                    <a:pt x="86" y="53"/>
                    <a:pt x="87" y="58"/>
                  </a:cubicBezTo>
                  <a:cubicBezTo>
                    <a:pt x="89" y="62"/>
                    <a:pt x="93" y="65"/>
                    <a:pt x="97" y="65"/>
                  </a:cubicBezTo>
                  <a:cubicBezTo>
                    <a:pt x="97" y="129"/>
                    <a:pt x="97" y="129"/>
                    <a:pt x="97" y="129"/>
                  </a:cubicBezTo>
                  <a:cubicBezTo>
                    <a:pt x="97" y="135"/>
                    <a:pt x="102" y="139"/>
                    <a:pt x="108" y="139"/>
                  </a:cubicBezTo>
                  <a:cubicBezTo>
                    <a:pt x="193" y="139"/>
                    <a:pt x="193" y="139"/>
                    <a:pt x="193" y="139"/>
                  </a:cubicBezTo>
                  <a:cubicBezTo>
                    <a:pt x="199" y="139"/>
                    <a:pt x="204" y="135"/>
                    <a:pt x="204" y="129"/>
                  </a:cubicBezTo>
                  <a:close/>
                  <a:moveTo>
                    <a:pt x="151" y="25"/>
                  </a:moveTo>
                  <a:cubicBezTo>
                    <a:pt x="174" y="43"/>
                    <a:pt x="174" y="43"/>
                    <a:pt x="174" y="43"/>
                  </a:cubicBezTo>
                  <a:cubicBezTo>
                    <a:pt x="128" y="43"/>
                    <a:pt x="128" y="43"/>
                    <a:pt x="128" y="43"/>
                  </a:cubicBezTo>
                  <a:lnTo>
                    <a:pt x="151" y="25"/>
                  </a:lnTo>
                  <a:close/>
                  <a:moveTo>
                    <a:pt x="183" y="118"/>
                  </a:moveTo>
                  <a:cubicBezTo>
                    <a:pt x="161" y="118"/>
                    <a:pt x="161" y="118"/>
                    <a:pt x="161" y="118"/>
                  </a:cubicBezTo>
                  <a:cubicBezTo>
                    <a:pt x="161" y="97"/>
                    <a:pt x="161" y="97"/>
                    <a:pt x="161" y="97"/>
                  </a:cubicBezTo>
                  <a:cubicBezTo>
                    <a:pt x="161" y="91"/>
                    <a:pt x="157" y="86"/>
                    <a:pt x="151" y="86"/>
                  </a:cubicBezTo>
                  <a:cubicBezTo>
                    <a:pt x="145" y="86"/>
                    <a:pt x="140" y="91"/>
                    <a:pt x="140" y="97"/>
                  </a:cubicBezTo>
                  <a:cubicBezTo>
                    <a:pt x="140" y="118"/>
                    <a:pt x="140" y="118"/>
                    <a:pt x="140" y="118"/>
                  </a:cubicBezTo>
                  <a:cubicBezTo>
                    <a:pt x="119" y="118"/>
                    <a:pt x="119" y="118"/>
                    <a:pt x="119" y="118"/>
                  </a:cubicBezTo>
                  <a:cubicBezTo>
                    <a:pt x="119" y="65"/>
                    <a:pt x="119" y="65"/>
                    <a:pt x="119" y="65"/>
                  </a:cubicBezTo>
                  <a:cubicBezTo>
                    <a:pt x="183" y="65"/>
                    <a:pt x="183" y="65"/>
                    <a:pt x="183" y="65"/>
                  </a:cubicBezTo>
                  <a:lnTo>
                    <a:pt x="183" y="1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prstClr val="black"/>
                </a:solidFill>
                <a:effectLst/>
                <a:uLnTx/>
                <a:uFillTx/>
                <a:latin typeface="Calibri"/>
              </a:endParaRPr>
            </a:p>
          </p:txBody>
        </p:sp>
      </p:grpSp>
      <p:grpSp>
        <p:nvGrpSpPr>
          <p:cNvPr id="71" name="Group 9">
            <a:extLst>
              <a:ext uri="{FF2B5EF4-FFF2-40B4-BE49-F238E27FC236}">
                <a16:creationId xmlns:a16="http://schemas.microsoft.com/office/drawing/2014/main" id="{AB383CD4-FF98-489A-990B-B9F55FB0AF2F}"/>
              </a:ext>
            </a:extLst>
          </p:cNvPr>
          <p:cNvGrpSpPr>
            <a:grpSpLocks noChangeAspect="1"/>
          </p:cNvGrpSpPr>
          <p:nvPr/>
        </p:nvGrpSpPr>
        <p:grpSpPr bwMode="auto">
          <a:xfrm>
            <a:off x="8183421" y="4762758"/>
            <a:ext cx="393353" cy="382446"/>
            <a:chOff x="4224" y="4480"/>
            <a:chExt cx="1118" cy="1087"/>
          </a:xfrm>
          <a:solidFill>
            <a:srgbClr val="00A3E0"/>
          </a:solidFill>
        </p:grpSpPr>
        <p:sp>
          <p:nvSpPr>
            <p:cNvPr id="72" name="Freeform 10">
              <a:extLst>
                <a:ext uri="{FF2B5EF4-FFF2-40B4-BE49-F238E27FC236}">
                  <a16:creationId xmlns:a16="http://schemas.microsoft.com/office/drawing/2014/main" id="{593C8F44-32F3-458A-907C-29AD6C4A08C8}"/>
                </a:ext>
              </a:extLst>
            </p:cNvPr>
            <p:cNvSpPr>
              <a:spLocks noEditPoints="1"/>
            </p:cNvSpPr>
            <p:nvPr/>
          </p:nvSpPr>
          <p:spPr bwMode="auto">
            <a:xfrm>
              <a:off x="4224" y="4480"/>
              <a:ext cx="937" cy="849"/>
            </a:xfrm>
            <a:custGeom>
              <a:avLst/>
              <a:gdLst>
                <a:gd name="T0" fmla="*/ 270 w 420"/>
                <a:gd name="T1" fmla="*/ 327 h 392"/>
                <a:gd name="T2" fmla="*/ 278 w 420"/>
                <a:gd name="T3" fmla="*/ 319 h 392"/>
                <a:gd name="T4" fmla="*/ 270 w 420"/>
                <a:gd name="T5" fmla="*/ 311 h 392"/>
                <a:gd name="T6" fmla="*/ 17 w 420"/>
                <a:gd name="T7" fmla="*/ 311 h 392"/>
                <a:gd name="T8" fmla="*/ 16 w 420"/>
                <a:gd name="T9" fmla="*/ 310 h 392"/>
                <a:gd name="T10" fmla="*/ 16 w 420"/>
                <a:gd name="T11" fmla="*/ 18 h 392"/>
                <a:gd name="T12" fmla="*/ 17 w 420"/>
                <a:gd name="T13" fmla="*/ 16 h 392"/>
                <a:gd name="T14" fmla="*/ 403 w 420"/>
                <a:gd name="T15" fmla="*/ 16 h 392"/>
                <a:gd name="T16" fmla="*/ 404 w 420"/>
                <a:gd name="T17" fmla="*/ 18 h 392"/>
                <a:gd name="T18" fmla="*/ 404 w 420"/>
                <a:gd name="T19" fmla="*/ 158 h 392"/>
                <a:gd name="T20" fmla="*/ 412 w 420"/>
                <a:gd name="T21" fmla="*/ 166 h 392"/>
                <a:gd name="T22" fmla="*/ 420 w 420"/>
                <a:gd name="T23" fmla="*/ 158 h 392"/>
                <a:gd name="T24" fmla="*/ 420 w 420"/>
                <a:gd name="T25" fmla="*/ 18 h 392"/>
                <a:gd name="T26" fmla="*/ 403 w 420"/>
                <a:gd name="T27" fmla="*/ 0 h 392"/>
                <a:gd name="T28" fmla="*/ 17 w 420"/>
                <a:gd name="T29" fmla="*/ 0 h 392"/>
                <a:gd name="T30" fmla="*/ 0 w 420"/>
                <a:gd name="T31" fmla="*/ 18 h 392"/>
                <a:gd name="T32" fmla="*/ 0 w 420"/>
                <a:gd name="T33" fmla="*/ 310 h 392"/>
                <a:gd name="T34" fmla="*/ 17 w 420"/>
                <a:gd name="T35" fmla="*/ 327 h 392"/>
                <a:gd name="T36" fmla="*/ 161 w 420"/>
                <a:gd name="T37" fmla="*/ 327 h 392"/>
                <a:gd name="T38" fmla="*/ 161 w 420"/>
                <a:gd name="T39" fmla="*/ 376 h 392"/>
                <a:gd name="T40" fmla="*/ 100 w 420"/>
                <a:gd name="T41" fmla="*/ 376 h 392"/>
                <a:gd name="T42" fmla="*/ 92 w 420"/>
                <a:gd name="T43" fmla="*/ 384 h 392"/>
                <a:gd name="T44" fmla="*/ 100 w 420"/>
                <a:gd name="T45" fmla="*/ 392 h 392"/>
                <a:gd name="T46" fmla="*/ 270 w 420"/>
                <a:gd name="T47" fmla="*/ 392 h 392"/>
                <a:gd name="T48" fmla="*/ 278 w 420"/>
                <a:gd name="T49" fmla="*/ 384 h 392"/>
                <a:gd name="T50" fmla="*/ 270 w 420"/>
                <a:gd name="T51" fmla="*/ 376 h 392"/>
                <a:gd name="T52" fmla="*/ 259 w 420"/>
                <a:gd name="T53" fmla="*/ 376 h 392"/>
                <a:gd name="T54" fmla="*/ 259 w 420"/>
                <a:gd name="T55" fmla="*/ 327 h 392"/>
                <a:gd name="T56" fmla="*/ 270 w 420"/>
                <a:gd name="T57" fmla="*/ 327 h 392"/>
                <a:gd name="T58" fmla="*/ 243 w 420"/>
                <a:gd name="T59" fmla="*/ 376 h 392"/>
                <a:gd name="T60" fmla="*/ 177 w 420"/>
                <a:gd name="T61" fmla="*/ 376 h 392"/>
                <a:gd name="T62" fmla="*/ 177 w 420"/>
                <a:gd name="T63" fmla="*/ 327 h 392"/>
                <a:gd name="T64" fmla="*/ 243 w 420"/>
                <a:gd name="T65" fmla="*/ 327 h 392"/>
                <a:gd name="T66" fmla="*/ 243 w 420"/>
                <a:gd name="T67" fmla="*/ 376 h 392"/>
                <a:gd name="T68" fmla="*/ 243 w 420"/>
                <a:gd name="T69" fmla="*/ 376 h 392"/>
                <a:gd name="T70" fmla="*/ 243 w 420"/>
                <a:gd name="T71" fmla="*/ 37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392">
                  <a:moveTo>
                    <a:pt x="270" y="327"/>
                  </a:moveTo>
                  <a:cubicBezTo>
                    <a:pt x="275" y="327"/>
                    <a:pt x="278" y="324"/>
                    <a:pt x="278" y="319"/>
                  </a:cubicBezTo>
                  <a:cubicBezTo>
                    <a:pt x="278" y="315"/>
                    <a:pt x="275" y="311"/>
                    <a:pt x="270" y="311"/>
                  </a:cubicBezTo>
                  <a:cubicBezTo>
                    <a:pt x="17" y="311"/>
                    <a:pt x="17" y="311"/>
                    <a:pt x="17" y="311"/>
                  </a:cubicBezTo>
                  <a:cubicBezTo>
                    <a:pt x="17" y="311"/>
                    <a:pt x="16" y="311"/>
                    <a:pt x="16" y="310"/>
                  </a:cubicBezTo>
                  <a:cubicBezTo>
                    <a:pt x="16" y="18"/>
                    <a:pt x="16" y="18"/>
                    <a:pt x="16" y="18"/>
                  </a:cubicBezTo>
                  <a:cubicBezTo>
                    <a:pt x="16" y="17"/>
                    <a:pt x="17" y="16"/>
                    <a:pt x="17" y="16"/>
                  </a:cubicBezTo>
                  <a:cubicBezTo>
                    <a:pt x="403" y="16"/>
                    <a:pt x="403" y="16"/>
                    <a:pt x="403" y="16"/>
                  </a:cubicBezTo>
                  <a:cubicBezTo>
                    <a:pt x="404" y="16"/>
                    <a:pt x="404" y="17"/>
                    <a:pt x="404" y="18"/>
                  </a:cubicBezTo>
                  <a:cubicBezTo>
                    <a:pt x="404" y="158"/>
                    <a:pt x="404" y="158"/>
                    <a:pt x="404" y="158"/>
                  </a:cubicBezTo>
                  <a:cubicBezTo>
                    <a:pt x="404" y="163"/>
                    <a:pt x="408" y="166"/>
                    <a:pt x="412" y="166"/>
                  </a:cubicBezTo>
                  <a:cubicBezTo>
                    <a:pt x="417" y="166"/>
                    <a:pt x="420" y="163"/>
                    <a:pt x="420" y="158"/>
                  </a:cubicBezTo>
                  <a:cubicBezTo>
                    <a:pt x="420" y="18"/>
                    <a:pt x="420" y="18"/>
                    <a:pt x="420" y="18"/>
                  </a:cubicBezTo>
                  <a:cubicBezTo>
                    <a:pt x="420" y="8"/>
                    <a:pt x="413" y="0"/>
                    <a:pt x="403" y="0"/>
                  </a:cubicBezTo>
                  <a:cubicBezTo>
                    <a:pt x="17" y="0"/>
                    <a:pt x="17" y="0"/>
                    <a:pt x="17" y="0"/>
                  </a:cubicBezTo>
                  <a:cubicBezTo>
                    <a:pt x="8" y="0"/>
                    <a:pt x="0" y="8"/>
                    <a:pt x="0" y="18"/>
                  </a:cubicBezTo>
                  <a:cubicBezTo>
                    <a:pt x="0" y="310"/>
                    <a:pt x="0" y="310"/>
                    <a:pt x="0" y="310"/>
                  </a:cubicBezTo>
                  <a:cubicBezTo>
                    <a:pt x="0" y="319"/>
                    <a:pt x="8" y="327"/>
                    <a:pt x="17" y="327"/>
                  </a:cubicBezTo>
                  <a:cubicBezTo>
                    <a:pt x="161" y="327"/>
                    <a:pt x="161" y="327"/>
                    <a:pt x="161" y="327"/>
                  </a:cubicBezTo>
                  <a:cubicBezTo>
                    <a:pt x="161" y="376"/>
                    <a:pt x="161" y="376"/>
                    <a:pt x="161" y="376"/>
                  </a:cubicBezTo>
                  <a:cubicBezTo>
                    <a:pt x="100" y="376"/>
                    <a:pt x="100" y="376"/>
                    <a:pt x="100" y="376"/>
                  </a:cubicBezTo>
                  <a:cubicBezTo>
                    <a:pt x="95" y="376"/>
                    <a:pt x="92" y="379"/>
                    <a:pt x="92" y="384"/>
                  </a:cubicBezTo>
                  <a:cubicBezTo>
                    <a:pt x="92" y="388"/>
                    <a:pt x="95" y="392"/>
                    <a:pt x="100" y="392"/>
                  </a:cubicBezTo>
                  <a:cubicBezTo>
                    <a:pt x="270" y="392"/>
                    <a:pt x="270" y="392"/>
                    <a:pt x="270" y="392"/>
                  </a:cubicBezTo>
                  <a:cubicBezTo>
                    <a:pt x="275" y="392"/>
                    <a:pt x="278" y="388"/>
                    <a:pt x="278" y="384"/>
                  </a:cubicBezTo>
                  <a:cubicBezTo>
                    <a:pt x="278" y="379"/>
                    <a:pt x="275" y="376"/>
                    <a:pt x="270" y="376"/>
                  </a:cubicBezTo>
                  <a:cubicBezTo>
                    <a:pt x="259" y="376"/>
                    <a:pt x="259" y="376"/>
                    <a:pt x="259" y="376"/>
                  </a:cubicBezTo>
                  <a:cubicBezTo>
                    <a:pt x="259" y="327"/>
                    <a:pt x="259" y="327"/>
                    <a:pt x="259" y="327"/>
                  </a:cubicBezTo>
                  <a:lnTo>
                    <a:pt x="270" y="327"/>
                  </a:lnTo>
                  <a:close/>
                  <a:moveTo>
                    <a:pt x="243" y="376"/>
                  </a:moveTo>
                  <a:cubicBezTo>
                    <a:pt x="177" y="376"/>
                    <a:pt x="177" y="376"/>
                    <a:pt x="177" y="376"/>
                  </a:cubicBezTo>
                  <a:cubicBezTo>
                    <a:pt x="177" y="327"/>
                    <a:pt x="177" y="327"/>
                    <a:pt x="177" y="327"/>
                  </a:cubicBezTo>
                  <a:cubicBezTo>
                    <a:pt x="243" y="327"/>
                    <a:pt x="243" y="327"/>
                    <a:pt x="243" y="327"/>
                  </a:cubicBezTo>
                  <a:lnTo>
                    <a:pt x="243" y="376"/>
                  </a:lnTo>
                  <a:close/>
                  <a:moveTo>
                    <a:pt x="243" y="376"/>
                  </a:moveTo>
                  <a:cubicBezTo>
                    <a:pt x="243" y="376"/>
                    <a:pt x="243" y="376"/>
                    <a:pt x="243" y="376"/>
                  </a:cubicBezTo>
                </a:path>
              </a:pathLst>
            </a:custGeom>
            <a:grpFill/>
            <a:ln w="9525">
              <a:solidFill>
                <a:sysClr val="window" lastClr="FFFFFF"/>
              </a:solidFill>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a:endParaRPr>
            </a:p>
          </p:txBody>
        </p:sp>
        <p:sp>
          <p:nvSpPr>
            <p:cNvPr id="73" name="Freeform 11">
              <a:extLst>
                <a:ext uri="{FF2B5EF4-FFF2-40B4-BE49-F238E27FC236}">
                  <a16:creationId xmlns:a16="http://schemas.microsoft.com/office/drawing/2014/main" id="{F4242C49-E803-4839-A081-0EE0C257A80A}"/>
                </a:ext>
              </a:extLst>
            </p:cNvPr>
            <p:cNvSpPr>
              <a:spLocks noEditPoints="1"/>
            </p:cNvSpPr>
            <p:nvPr/>
          </p:nvSpPr>
          <p:spPr bwMode="auto">
            <a:xfrm>
              <a:off x="4295" y="5037"/>
              <a:ext cx="549" cy="34"/>
            </a:xfrm>
            <a:custGeom>
              <a:avLst/>
              <a:gdLst>
                <a:gd name="T0" fmla="*/ 238 w 246"/>
                <a:gd name="T1" fmla="*/ 0 h 16"/>
                <a:gd name="T2" fmla="*/ 8 w 246"/>
                <a:gd name="T3" fmla="*/ 0 h 16"/>
                <a:gd name="T4" fmla="*/ 0 w 246"/>
                <a:gd name="T5" fmla="*/ 8 h 16"/>
                <a:gd name="T6" fmla="*/ 8 w 246"/>
                <a:gd name="T7" fmla="*/ 16 h 16"/>
                <a:gd name="T8" fmla="*/ 238 w 246"/>
                <a:gd name="T9" fmla="*/ 16 h 16"/>
                <a:gd name="T10" fmla="*/ 246 w 246"/>
                <a:gd name="T11" fmla="*/ 8 h 16"/>
                <a:gd name="T12" fmla="*/ 238 w 246"/>
                <a:gd name="T13" fmla="*/ 0 h 16"/>
                <a:gd name="T14" fmla="*/ 238 w 246"/>
                <a:gd name="T15" fmla="*/ 0 h 16"/>
                <a:gd name="T16" fmla="*/ 238 w 24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6">
                  <a:moveTo>
                    <a:pt x="238" y="0"/>
                  </a:moveTo>
                  <a:cubicBezTo>
                    <a:pt x="8" y="0"/>
                    <a:pt x="8" y="0"/>
                    <a:pt x="8" y="0"/>
                  </a:cubicBezTo>
                  <a:cubicBezTo>
                    <a:pt x="4" y="0"/>
                    <a:pt x="0" y="4"/>
                    <a:pt x="0" y="8"/>
                  </a:cubicBezTo>
                  <a:cubicBezTo>
                    <a:pt x="0" y="12"/>
                    <a:pt x="4" y="16"/>
                    <a:pt x="8" y="16"/>
                  </a:cubicBezTo>
                  <a:cubicBezTo>
                    <a:pt x="238" y="16"/>
                    <a:pt x="238" y="16"/>
                    <a:pt x="238" y="16"/>
                  </a:cubicBezTo>
                  <a:cubicBezTo>
                    <a:pt x="243" y="16"/>
                    <a:pt x="246" y="12"/>
                    <a:pt x="246" y="8"/>
                  </a:cubicBezTo>
                  <a:cubicBezTo>
                    <a:pt x="246" y="4"/>
                    <a:pt x="243" y="0"/>
                    <a:pt x="238" y="0"/>
                  </a:cubicBezTo>
                  <a:close/>
                  <a:moveTo>
                    <a:pt x="238" y="0"/>
                  </a:moveTo>
                  <a:cubicBezTo>
                    <a:pt x="238" y="0"/>
                    <a:pt x="238" y="0"/>
                    <a:pt x="238" y="0"/>
                  </a:cubicBezTo>
                </a:path>
              </a:pathLst>
            </a:custGeom>
            <a:grpFill/>
            <a:ln w="9525">
              <a:solidFill>
                <a:sysClr val="window" lastClr="FFFFFF"/>
              </a:solidFill>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a:endParaRPr>
            </a:p>
          </p:txBody>
        </p:sp>
        <p:sp>
          <p:nvSpPr>
            <p:cNvPr id="74" name="Freeform 12">
              <a:extLst>
                <a:ext uri="{FF2B5EF4-FFF2-40B4-BE49-F238E27FC236}">
                  <a16:creationId xmlns:a16="http://schemas.microsoft.com/office/drawing/2014/main" id="{3F2F5CD0-0912-40D8-9F82-6ED3F132641A}"/>
                </a:ext>
              </a:extLst>
            </p:cNvPr>
            <p:cNvSpPr>
              <a:spLocks noEditPoints="1"/>
            </p:cNvSpPr>
            <p:nvPr/>
          </p:nvSpPr>
          <p:spPr bwMode="auto">
            <a:xfrm>
              <a:off x="4880" y="4874"/>
              <a:ext cx="462" cy="693"/>
            </a:xfrm>
            <a:custGeom>
              <a:avLst/>
              <a:gdLst>
                <a:gd name="T0" fmla="*/ 190 w 207"/>
                <a:gd name="T1" fmla="*/ 0 h 320"/>
                <a:gd name="T2" fmla="*/ 18 w 207"/>
                <a:gd name="T3" fmla="*/ 0 h 320"/>
                <a:gd name="T4" fmla="*/ 0 w 207"/>
                <a:gd name="T5" fmla="*/ 18 h 320"/>
                <a:gd name="T6" fmla="*/ 0 w 207"/>
                <a:gd name="T7" fmla="*/ 302 h 320"/>
                <a:gd name="T8" fmla="*/ 18 w 207"/>
                <a:gd name="T9" fmla="*/ 320 h 320"/>
                <a:gd name="T10" fmla="*/ 190 w 207"/>
                <a:gd name="T11" fmla="*/ 320 h 320"/>
                <a:gd name="T12" fmla="*/ 207 w 207"/>
                <a:gd name="T13" fmla="*/ 302 h 320"/>
                <a:gd name="T14" fmla="*/ 207 w 207"/>
                <a:gd name="T15" fmla="*/ 18 h 320"/>
                <a:gd name="T16" fmla="*/ 190 w 207"/>
                <a:gd name="T17" fmla="*/ 0 h 320"/>
                <a:gd name="T18" fmla="*/ 16 w 207"/>
                <a:gd name="T19" fmla="*/ 48 h 320"/>
                <a:gd name="T20" fmla="*/ 191 w 207"/>
                <a:gd name="T21" fmla="*/ 48 h 320"/>
                <a:gd name="T22" fmla="*/ 191 w 207"/>
                <a:gd name="T23" fmla="*/ 240 h 320"/>
                <a:gd name="T24" fmla="*/ 16 w 207"/>
                <a:gd name="T25" fmla="*/ 240 h 320"/>
                <a:gd name="T26" fmla="*/ 16 w 207"/>
                <a:gd name="T27" fmla="*/ 48 h 320"/>
                <a:gd name="T28" fmla="*/ 18 w 207"/>
                <a:gd name="T29" fmla="*/ 16 h 320"/>
                <a:gd name="T30" fmla="*/ 190 w 207"/>
                <a:gd name="T31" fmla="*/ 16 h 320"/>
                <a:gd name="T32" fmla="*/ 191 w 207"/>
                <a:gd name="T33" fmla="*/ 18 h 320"/>
                <a:gd name="T34" fmla="*/ 191 w 207"/>
                <a:gd name="T35" fmla="*/ 32 h 320"/>
                <a:gd name="T36" fmla="*/ 16 w 207"/>
                <a:gd name="T37" fmla="*/ 32 h 320"/>
                <a:gd name="T38" fmla="*/ 16 w 207"/>
                <a:gd name="T39" fmla="*/ 18 h 320"/>
                <a:gd name="T40" fmla="*/ 18 w 207"/>
                <a:gd name="T41" fmla="*/ 16 h 320"/>
                <a:gd name="T42" fmla="*/ 190 w 207"/>
                <a:gd name="T43" fmla="*/ 304 h 320"/>
                <a:gd name="T44" fmla="*/ 18 w 207"/>
                <a:gd name="T45" fmla="*/ 304 h 320"/>
                <a:gd name="T46" fmla="*/ 16 w 207"/>
                <a:gd name="T47" fmla="*/ 302 h 320"/>
                <a:gd name="T48" fmla="*/ 16 w 207"/>
                <a:gd name="T49" fmla="*/ 256 h 320"/>
                <a:gd name="T50" fmla="*/ 191 w 207"/>
                <a:gd name="T51" fmla="*/ 256 h 320"/>
                <a:gd name="T52" fmla="*/ 191 w 207"/>
                <a:gd name="T53" fmla="*/ 302 h 320"/>
                <a:gd name="T54" fmla="*/ 190 w 207"/>
                <a:gd name="T55" fmla="*/ 304 h 320"/>
                <a:gd name="T56" fmla="*/ 190 w 207"/>
                <a:gd name="T57" fmla="*/ 304 h 320"/>
                <a:gd name="T58" fmla="*/ 190 w 207"/>
                <a:gd name="T59" fmla="*/ 30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7" h="320">
                  <a:moveTo>
                    <a:pt x="190" y="0"/>
                  </a:moveTo>
                  <a:cubicBezTo>
                    <a:pt x="18" y="0"/>
                    <a:pt x="18" y="0"/>
                    <a:pt x="18" y="0"/>
                  </a:cubicBezTo>
                  <a:cubicBezTo>
                    <a:pt x="8" y="0"/>
                    <a:pt x="0" y="8"/>
                    <a:pt x="0" y="18"/>
                  </a:cubicBezTo>
                  <a:cubicBezTo>
                    <a:pt x="0" y="302"/>
                    <a:pt x="0" y="302"/>
                    <a:pt x="0" y="302"/>
                  </a:cubicBezTo>
                  <a:cubicBezTo>
                    <a:pt x="0" y="312"/>
                    <a:pt x="8" y="320"/>
                    <a:pt x="18" y="320"/>
                  </a:cubicBezTo>
                  <a:cubicBezTo>
                    <a:pt x="190" y="320"/>
                    <a:pt x="190" y="320"/>
                    <a:pt x="190" y="320"/>
                  </a:cubicBezTo>
                  <a:cubicBezTo>
                    <a:pt x="200" y="320"/>
                    <a:pt x="207" y="312"/>
                    <a:pt x="207" y="302"/>
                  </a:cubicBezTo>
                  <a:cubicBezTo>
                    <a:pt x="207" y="18"/>
                    <a:pt x="207" y="18"/>
                    <a:pt x="207" y="18"/>
                  </a:cubicBezTo>
                  <a:cubicBezTo>
                    <a:pt x="207" y="8"/>
                    <a:pt x="200" y="0"/>
                    <a:pt x="190" y="0"/>
                  </a:cubicBezTo>
                  <a:close/>
                  <a:moveTo>
                    <a:pt x="16" y="48"/>
                  </a:moveTo>
                  <a:cubicBezTo>
                    <a:pt x="191" y="48"/>
                    <a:pt x="191" y="48"/>
                    <a:pt x="191" y="48"/>
                  </a:cubicBezTo>
                  <a:cubicBezTo>
                    <a:pt x="191" y="240"/>
                    <a:pt x="191" y="240"/>
                    <a:pt x="191" y="240"/>
                  </a:cubicBezTo>
                  <a:cubicBezTo>
                    <a:pt x="16" y="240"/>
                    <a:pt x="16" y="240"/>
                    <a:pt x="16" y="240"/>
                  </a:cubicBezTo>
                  <a:lnTo>
                    <a:pt x="16" y="48"/>
                  </a:lnTo>
                  <a:close/>
                  <a:moveTo>
                    <a:pt x="18" y="16"/>
                  </a:moveTo>
                  <a:cubicBezTo>
                    <a:pt x="190" y="16"/>
                    <a:pt x="190" y="16"/>
                    <a:pt x="190" y="16"/>
                  </a:cubicBezTo>
                  <a:cubicBezTo>
                    <a:pt x="191" y="16"/>
                    <a:pt x="191" y="17"/>
                    <a:pt x="191" y="18"/>
                  </a:cubicBezTo>
                  <a:cubicBezTo>
                    <a:pt x="191" y="32"/>
                    <a:pt x="191" y="32"/>
                    <a:pt x="191" y="32"/>
                  </a:cubicBezTo>
                  <a:cubicBezTo>
                    <a:pt x="16" y="32"/>
                    <a:pt x="16" y="32"/>
                    <a:pt x="16" y="32"/>
                  </a:cubicBezTo>
                  <a:cubicBezTo>
                    <a:pt x="16" y="18"/>
                    <a:pt x="16" y="18"/>
                    <a:pt x="16" y="18"/>
                  </a:cubicBezTo>
                  <a:cubicBezTo>
                    <a:pt x="16" y="17"/>
                    <a:pt x="17" y="16"/>
                    <a:pt x="18" y="16"/>
                  </a:cubicBezTo>
                  <a:close/>
                  <a:moveTo>
                    <a:pt x="190" y="304"/>
                  </a:moveTo>
                  <a:cubicBezTo>
                    <a:pt x="18" y="304"/>
                    <a:pt x="18" y="304"/>
                    <a:pt x="18" y="304"/>
                  </a:cubicBezTo>
                  <a:cubicBezTo>
                    <a:pt x="17" y="304"/>
                    <a:pt x="16" y="303"/>
                    <a:pt x="16" y="302"/>
                  </a:cubicBezTo>
                  <a:cubicBezTo>
                    <a:pt x="16" y="256"/>
                    <a:pt x="16" y="256"/>
                    <a:pt x="16" y="256"/>
                  </a:cubicBezTo>
                  <a:cubicBezTo>
                    <a:pt x="191" y="256"/>
                    <a:pt x="191" y="256"/>
                    <a:pt x="191" y="256"/>
                  </a:cubicBezTo>
                  <a:cubicBezTo>
                    <a:pt x="191" y="302"/>
                    <a:pt x="191" y="302"/>
                    <a:pt x="191" y="302"/>
                  </a:cubicBezTo>
                  <a:cubicBezTo>
                    <a:pt x="191" y="303"/>
                    <a:pt x="191" y="304"/>
                    <a:pt x="190" y="304"/>
                  </a:cubicBezTo>
                  <a:close/>
                  <a:moveTo>
                    <a:pt x="190" y="304"/>
                  </a:moveTo>
                  <a:cubicBezTo>
                    <a:pt x="190" y="304"/>
                    <a:pt x="190" y="304"/>
                    <a:pt x="190" y="304"/>
                  </a:cubicBezTo>
                </a:path>
              </a:pathLst>
            </a:custGeom>
            <a:grpFill/>
            <a:ln w="9525">
              <a:solidFill>
                <a:sysClr val="window" lastClr="FFFFFF"/>
              </a:solidFill>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a:endParaRPr>
            </a:p>
          </p:txBody>
        </p:sp>
        <p:sp>
          <p:nvSpPr>
            <p:cNvPr id="75" name="Freeform 13">
              <a:extLst>
                <a:ext uri="{FF2B5EF4-FFF2-40B4-BE49-F238E27FC236}">
                  <a16:creationId xmlns:a16="http://schemas.microsoft.com/office/drawing/2014/main" id="{402A8B48-F42B-425D-910E-69DEDB54980F}"/>
                </a:ext>
              </a:extLst>
            </p:cNvPr>
            <p:cNvSpPr>
              <a:spLocks noEditPoints="1"/>
            </p:cNvSpPr>
            <p:nvPr/>
          </p:nvSpPr>
          <p:spPr bwMode="auto">
            <a:xfrm>
              <a:off x="5059" y="5463"/>
              <a:ext cx="107" cy="35"/>
            </a:xfrm>
            <a:custGeom>
              <a:avLst/>
              <a:gdLst>
                <a:gd name="T0" fmla="*/ 40 w 48"/>
                <a:gd name="T1" fmla="*/ 0 h 16"/>
                <a:gd name="T2" fmla="*/ 8 w 48"/>
                <a:gd name="T3" fmla="*/ 0 h 16"/>
                <a:gd name="T4" fmla="*/ 0 w 48"/>
                <a:gd name="T5" fmla="*/ 8 h 16"/>
                <a:gd name="T6" fmla="*/ 8 w 48"/>
                <a:gd name="T7" fmla="*/ 16 h 16"/>
                <a:gd name="T8" fmla="*/ 40 w 48"/>
                <a:gd name="T9" fmla="*/ 16 h 16"/>
                <a:gd name="T10" fmla="*/ 48 w 48"/>
                <a:gd name="T11" fmla="*/ 8 h 16"/>
                <a:gd name="T12" fmla="*/ 40 w 48"/>
                <a:gd name="T13" fmla="*/ 0 h 16"/>
                <a:gd name="T14" fmla="*/ 40 w 48"/>
                <a:gd name="T15" fmla="*/ 0 h 16"/>
                <a:gd name="T16" fmla="*/ 40 w 48"/>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
                  <a:moveTo>
                    <a:pt x="40" y="0"/>
                  </a:moveTo>
                  <a:cubicBezTo>
                    <a:pt x="8" y="0"/>
                    <a:pt x="8" y="0"/>
                    <a:pt x="8" y="0"/>
                  </a:cubicBezTo>
                  <a:cubicBezTo>
                    <a:pt x="3" y="0"/>
                    <a:pt x="0" y="3"/>
                    <a:pt x="0" y="8"/>
                  </a:cubicBezTo>
                  <a:cubicBezTo>
                    <a:pt x="0" y="12"/>
                    <a:pt x="3" y="16"/>
                    <a:pt x="8" y="16"/>
                  </a:cubicBezTo>
                  <a:cubicBezTo>
                    <a:pt x="40" y="16"/>
                    <a:pt x="40" y="16"/>
                    <a:pt x="40" y="16"/>
                  </a:cubicBezTo>
                  <a:cubicBezTo>
                    <a:pt x="44" y="16"/>
                    <a:pt x="48" y="12"/>
                    <a:pt x="48" y="8"/>
                  </a:cubicBezTo>
                  <a:cubicBezTo>
                    <a:pt x="48" y="3"/>
                    <a:pt x="44" y="0"/>
                    <a:pt x="40" y="0"/>
                  </a:cubicBezTo>
                  <a:close/>
                  <a:moveTo>
                    <a:pt x="40" y="0"/>
                  </a:moveTo>
                  <a:cubicBezTo>
                    <a:pt x="40" y="0"/>
                    <a:pt x="40" y="0"/>
                    <a:pt x="40" y="0"/>
                  </a:cubicBezTo>
                </a:path>
              </a:pathLst>
            </a:custGeom>
            <a:grpFill/>
            <a:ln w="9525">
              <a:solidFill>
                <a:sysClr val="window" lastClr="FFFFFF"/>
              </a:solidFill>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a:endParaRPr>
            </a:p>
          </p:txBody>
        </p:sp>
      </p:grpSp>
    </p:spTree>
    <p:extLst>
      <p:ext uri="{BB962C8B-B14F-4D97-AF65-F5344CB8AC3E}">
        <p14:creationId xmlns:p14="http://schemas.microsoft.com/office/powerpoint/2010/main" val="177367422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60000">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14:bounceEnd="60000">
                                          <p:cBhvr additive="base">
                                            <p:cTn id="7" dur="500" fill="hold"/>
                                            <p:tgtEl>
                                              <p:spTgt spid="71"/>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1+#ppt_w/2"/>
                                              </p:val>
                                            </p:tav>
                                            <p:tav tm="100000">
                                              <p:val>
                                                <p:strVal val="#ppt_x"/>
                                              </p:val>
                                            </p:tav>
                                          </p:tavLst>
                                        </p:anim>
                                        <p:anim calcmode="lin" valueType="num">
                                          <p:cBhvr additive="base">
                                            <p:cTn id="8"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70"/>
          <p:cNvPicPr preferRelativeResize="0"/>
          <p:nvPr/>
        </p:nvPicPr>
        <p:blipFill rotWithShape="1">
          <a:blip r:embed="rId3">
            <a:alphaModFix/>
          </a:blip>
          <a:srcRect t="18874" b="18874"/>
          <a:stretch/>
        </p:blipFill>
        <p:spPr>
          <a:xfrm>
            <a:off x="33" y="15040"/>
            <a:ext cx="12191976" cy="4269240"/>
          </a:xfrm>
          <a:prstGeom prst="flowChartDocument">
            <a:avLst/>
          </a:prstGeom>
          <a:noFill/>
          <a:ln>
            <a:noFill/>
          </a:ln>
        </p:spPr>
      </p:pic>
      <p:sp>
        <p:nvSpPr>
          <p:cNvPr id="390" name="Google Shape;390;p70"/>
          <p:cNvSpPr txBox="1">
            <a:spLocks noGrp="1"/>
          </p:cNvSpPr>
          <p:nvPr>
            <p:ph type="ctrTitle"/>
          </p:nvPr>
        </p:nvSpPr>
        <p:spPr>
          <a:xfrm>
            <a:off x="415600" y="4717067"/>
            <a:ext cx="11304546" cy="1341200"/>
          </a:xfrm>
          <a:prstGeom prst="rect">
            <a:avLst/>
          </a:prstGeom>
        </p:spPr>
        <p:txBody>
          <a:bodyPr spcFirstLastPara="1" wrap="square" lIns="121900" tIns="121900" rIns="121900" bIns="121900" anchor="t" anchorCtr="0">
            <a:noAutofit/>
          </a:bodyPr>
          <a:lstStyle/>
          <a:p>
            <a:pPr algn="ctr"/>
            <a:r>
              <a:rPr lang="en-US" dirty="0"/>
              <a:t>Data Analysis Using Big Data Tools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E4868-72F7-45FD-A9E9-9816CE570162}"/>
              </a:ext>
            </a:extLst>
          </p:cNvPr>
          <p:cNvSpPr>
            <a:spLocks noGrp="1"/>
          </p:cNvSpPr>
          <p:nvPr>
            <p:ph type="title"/>
          </p:nvPr>
        </p:nvSpPr>
        <p:spPr/>
        <p:txBody>
          <a:bodyPr/>
          <a:lstStyle/>
          <a:p>
            <a:r>
              <a:rPr lang="en-US" dirty="0"/>
              <a:t>Initializing </a:t>
            </a:r>
          </a:p>
        </p:txBody>
      </p:sp>
      <p:pic>
        <p:nvPicPr>
          <p:cNvPr id="4" name="Picture 3" descr="A picture containing text&#10;&#10;Description automatically generated">
            <a:extLst>
              <a:ext uri="{FF2B5EF4-FFF2-40B4-BE49-F238E27FC236}">
                <a16:creationId xmlns:a16="http://schemas.microsoft.com/office/drawing/2014/main" id="{419E3D0A-E3F4-4882-85B0-987E17867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824" y="1120998"/>
            <a:ext cx="4945674" cy="2797046"/>
          </a:xfrm>
          <a:prstGeom prst="rect">
            <a:avLst/>
          </a:prstGeom>
        </p:spPr>
      </p:pic>
      <p:pic>
        <p:nvPicPr>
          <p:cNvPr id="6" name="Picture 5" descr="Text&#10;&#10;Description automatically generated">
            <a:extLst>
              <a:ext uri="{FF2B5EF4-FFF2-40B4-BE49-F238E27FC236}">
                <a16:creationId xmlns:a16="http://schemas.microsoft.com/office/drawing/2014/main" id="{2EA3C179-C69C-40E1-B263-BF656D7FF8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526" y="1120998"/>
            <a:ext cx="5457650" cy="2797046"/>
          </a:xfrm>
          <a:prstGeom prst="rect">
            <a:avLst/>
          </a:prstGeom>
        </p:spPr>
      </p:pic>
      <p:pic>
        <p:nvPicPr>
          <p:cNvPr id="10" name="Picture 9" descr="Text&#10;&#10;Description automatically generated">
            <a:extLst>
              <a:ext uri="{FF2B5EF4-FFF2-40B4-BE49-F238E27FC236}">
                <a16:creationId xmlns:a16="http://schemas.microsoft.com/office/drawing/2014/main" id="{A62D539F-7067-43C0-845F-D7B35786DB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29" y="3991708"/>
            <a:ext cx="4950069" cy="2866292"/>
          </a:xfrm>
          <a:prstGeom prst="rect">
            <a:avLst/>
          </a:prstGeom>
        </p:spPr>
      </p:pic>
      <p:pic>
        <p:nvPicPr>
          <p:cNvPr id="12" name="Picture 11" descr="Text&#10;&#10;Description automatically generated">
            <a:extLst>
              <a:ext uri="{FF2B5EF4-FFF2-40B4-BE49-F238E27FC236}">
                <a16:creationId xmlns:a16="http://schemas.microsoft.com/office/drawing/2014/main" id="{F8E17CDE-8E24-48AF-89D4-A6C0E7DFD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3526" y="3991708"/>
            <a:ext cx="5457649" cy="2866292"/>
          </a:xfrm>
          <a:prstGeom prst="rect">
            <a:avLst/>
          </a:prstGeom>
        </p:spPr>
      </p:pic>
    </p:spTree>
    <p:extLst>
      <p:ext uri="{BB962C8B-B14F-4D97-AF65-F5344CB8AC3E}">
        <p14:creationId xmlns:p14="http://schemas.microsoft.com/office/powerpoint/2010/main" val="19865938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82AE364-935F-4F4E-9F3F-9747ADA56925}"/>
              </a:ext>
            </a:extLst>
          </p:cNvPr>
          <p:cNvSpPr>
            <a:spLocks noGrp="1"/>
          </p:cNvSpPr>
          <p:nvPr>
            <p:ph type="title"/>
          </p:nvPr>
        </p:nvSpPr>
        <p:spPr/>
        <p:txBody>
          <a:bodyPr/>
          <a:lstStyle/>
          <a:p>
            <a:r>
              <a:rPr lang="en-US" dirty="0" err="1"/>
              <a:t>PySpark</a:t>
            </a:r>
            <a:r>
              <a:rPr lang="en-US" dirty="0"/>
              <a:t> Initialization and Data Loading</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F77F4987-507A-47BC-AF6E-A81EC0AB1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33" y="4007800"/>
            <a:ext cx="1796977" cy="2164314"/>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8ACBA057-8046-4536-ADF4-2A57A8DC0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290" y="2029159"/>
            <a:ext cx="5210775" cy="1251712"/>
          </a:xfrm>
          <a:prstGeom prst="rect">
            <a:avLst/>
          </a:prstGeom>
        </p:spPr>
      </p:pic>
      <p:pic>
        <p:nvPicPr>
          <p:cNvPr id="8" name="Picture 7" descr="Table&#10;&#10;Description automatically generated">
            <a:extLst>
              <a:ext uri="{FF2B5EF4-FFF2-40B4-BE49-F238E27FC236}">
                <a16:creationId xmlns:a16="http://schemas.microsoft.com/office/drawing/2014/main" id="{F25C5D25-F095-47B8-BAE2-E928BF53F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290" y="3430443"/>
            <a:ext cx="5994710" cy="2741671"/>
          </a:xfrm>
          <a:prstGeom prst="rect">
            <a:avLst/>
          </a:prstGeom>
        </p:spPr>
      </p:pic>
    </p:spTree>
    <p:extLst>
      <p:ext uri="{BB962C8B-B14F-4D97-AF65-F5344CB8AC3E}">
        <p14:creationId xmlns:p14="http://schemas.microsoft.com/office/powerpoint/2010/main" val="1062633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29125D2-8160-487D-AFA5-5B693BF9E020}"/>
              </a:ext>
            </a:extLst>
          </p:cNvPr>
          <p:cNvSpPr>
            <a:spLocks noGrp="1"/>
          </p:cNvSpPr>
          <p:nvPr>
            <p:ph type="title"/>
          </p:nvPr>
        </p:nvSpPr>
        <p:spPr>
          <a:xfrm>
            <a:off x="970400" y="124543"/>
            <a:ext cx="10251200" cy="1292469"/>
          </a:xfrm>
        </p:spPr>
        <p:txBody>
          <a:bodyPr/>
          <a:lstStyle/>
          <a:p>
            <a:r>
              <a:rPr lang="en-US" dirty="0"/>
              <a:t>Cleaning, Handling Missing Data and Data Transformation</a:t>
            </a:r>
          </a:p>
        </p:txBody>
      </p:sp>
      <p:pic>
        <p:nvPicPr>
          <p:cNvPr id="12" name="Picture 11" descr="Text&#10;&#10;Description automatically generated">
            <a:extLst>
              <a:ext uri="{FF2B5EF4-FFF2-40B4-BE49-F238E27FC236}">
                <a16:creationId xmlns:a16="http://schemas.microsoft.com/office/drawing/2014/main" id="{FEE8A350-8558-4DFC-B0DD-3E8D1F76D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2674" y="1832439"/>
            <a:ext cx="2016778" cy="2504351"/>
          </a:xfrm>
          <a:prstGeom prst="rect">
            <a:avLst/>
          </a:prstGeom>
        </p:spPr>
      </p:pic>
      <p:cxnSp>
        <p:nvCxnSpPr>
          <p:cNvPr id="15" name="Straight Arrow Connector 14">
            <a:extLst>
              <a:ext uri="{FF2B5EF4-FFF2-40B4-BE49-F238E27FC236}">
                <a16:creationId xmlns:a16="http://schemas.microsoft.com/office/drawing/2014/main" id="{CD2DCB21-0705-4573-BD53-B43D15FEC038}"/>
              </a:ext>
            </a:extLst>
          </p:cNvPr>
          <p:cNvCxnSpPr>
            <a:cxnSpLocks/>
          </p:cNvCxnSpPr>
          <p:nvPr/>
        </p:nvCxnSpPr>
        <p:spPr>
          <a:xfrm>
            <a:off x="3445149" y="5592125"/>
            <a:ext cx="1316707" cy="1"/>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6E3E38-9C28-48EB-88A2-3960DA0A5599}"/>
              </a:ext>
            </a:extLst>
          </p:cNvPr>
          <p:cNvCxnSpPr>
            <a:cxnSpLocks/>
            <a:stCxn id="12" idx="3"/>
          </p:cNvCxnSpPr>
          <p:nvPr/>
        </p:nvCxnSpPr>
        <p:spPr>
          <a:xfrm>
            <a:off x="3479452" y="3084615"/>
            <a:ext cx="1282405" cy="769"/>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7FC90112-91A5-42E9-AC69-3C898B869228}"/>
              </a:ext>
            </a:extLst>
          </p:cNvPr>
          <p:cNvPicPr>
            <a:picLocks noChangeAspect="1"/>
          </p:cNvPicPr>
          <p:nvPr/>
        </p:nvPicPr>
        <p:blipFill>
          <a:blip r:embed="rId3"/>
          <a:stretch>
            <a:fillRect/>
          </a:stretch>
        </p:blipFill>
        <p:spPr>
          <a:xfrm>
            <a:off x="4761856" y="1832439"/>
            <a:ext cx="7430144" cy="2504350"/>
          </a:xfrm>
          <a:prstGeom prst="rect">
            <a:avLst/>
          </a:prstGeom>
        </p:spPr>
      </p:pic>
      <p:pic>
        <p:nvPicPr>
          <p:cNvPr id="28" name="Picture 27">
            <a:extLst>
              <a:ext uri="{FF2B5EF4-FFF2-40B4-BE49-F238E27FC236}">
                <a16:creationId xmlns:a16="http://schemas.microsoft.com/office/drawing/2014/main" id="{361D4B27-C245-4F4C-B2EA-970743ADA455}"/>
              </a:ext>
            </a:extLst>
          </p:cNvPr>
          <p:cNvPicPr>
            <a:picLocks noChangeAspect="1"/>
          </p:cNvPicPr>
          <p:nvPr/>
        </p:nvPicPr>
        <p:blipFill>
          <a:blip r:embed="rId4"/>
          <a:stretch>
            <a:fillRect/>
          </a:stretch>
        </p:blipFill>
        <p:spPr>
          <a:xfrm>
            <a:off x="3505204" y="2390144"/>
            <a:ext cx="1230900" cy="588298"/>
          </a:xfrm>
          <a:prstGeom prst="rect">
            <a:avLst/>
          </a:prstGeom>
        </p:spPr>
      </p:pic>
      <p:pic>
        <p:nvPicPr>
          <p:cNvPr id="30" name="Picture 29">
            <a:extLst>
              <a:ext uri="{FF2B5EF4-FFF2-40B4-BE49-F238E27FC236}">
                <a16:creationId xmlns:a16="http://schemas.microsoft.com/office/drawing/2014/main" id="{60319959-096A-400D-B287-56F5B5CC6B1F}"/>
              </a:ext>
            </a:extLst>
          </p:cNvPr>
          <p:cNvPicPr>
            <a:picLocks noChangeAspect="1"/>
          </p:cNvPicPr>
          <p:nvPr/>
        </p:nvPicPr>
        <p:blipFill>
          <a:blip r:embed="rId5"/>
          <a:stretch>
            <a:fillRect/>
          </a:stretch>
        </p:blipFill>
        <p:spPr>
          <a:xfrm>
            <a:off x="3479452" y="5002315"/>
            <a:ext cx="1230900" cy="482869"/>
          </a:xfrm>
          <a:prstGeom prst="rect">
            <a:avLst/>
          </a:prstGeom>
        </p:spPr>
      </p:pic>
      <p:pic>
        <p:nvPicPr>
          <p:cNvPr id="4" name="Picture 3">
            <a:extLst>
              <a:ext uri="{FF2B5EF4-FFF2-40B4-BE49-F238E27FC236}">
                <a16:creationId xmlns:a16="http://schemas.microsoft.com/office/drawing/2014/main" id="{C0B3B0EE-9679-4BFC-8CDA-C3DFCE6A8FD5}"/>
              </a:ext>
            </a:extLst>
          </p:cNvPr>
          <p:cNvPicPr>
            <a:picLocks noChangeAspect="1"/>
          </p:cNvPicPr>
          <p:nvPr/>
        </p:nvPicPr>
        <p:blipFill>
          <a:blip r:embed="rId6"/>
          <a:stretch>
            <a:fillRect/>
          </a:stretch>
        </p:blipFill>
        <p:spPr>
          <a:xfrm>
            <a:off x="1462674" y="4450794"/>
            <a:ext cx="1982475" cy="2282663"/>
          </a:xfrm>
          <a:prstGeom prst="rect">
            <a:avLst/>
          </a:prstGeom>
        </p:spPr>
      </p:pic>
      <p:pic>
        <p:nvPicPr>
          <p:cNvPr id="6" name="Picture 5">
            <a:extLst>
              <a:ext uri="{FF2B5EF4-FFF2-40B4-BE49-F238E27FC236}">
                <a16:creationId xmlns:a16="http://schemas.microsoft.com/office/drawing/2014/main" id="{68C10923-8CD6-43FE-9F00-32165AE8C1EF}"/>
              </a:ext>
            </a:extLst>
          </p:cNvPr>
          <p:cNvPicPr>
            <a:picLocks noChangeAspect="1"/>
          </p:cNvPicPr>
          <p:nvPr/>
        </p:nvPicPr>
        <p:blipFill>
          <a:blip r:embed="rId7"/>
          <a:stretch>
            <a:fillRect/>
          </a:stretch>
        </p:blipFill>
        <p:spPr>
          <a:xfrm>
            <a:off x="4761857" y="4450793"/>
            <a:ext cx="7430144" cy="2282653"/>
          </a:xfrm>
          <a:prstGeom prst="rect">
            <a:avLst/>
          </a:prstGeom>
        </p:spPr>
      </p:pic>
    </p:spTree>
    <p:extLst>
      <p:ext uri="{BB962C8B-B14F-4D97-AF65-F5344CB8AC3E}">
        <p14:creationId xmlns:p14="http://schemas.microsoft.com/office/powerpoint/2010/main" val="2568296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8A370E48242A4588BCE1D4DBBFD645" ma:contentTypeVersion="7" ma:contentTypeDescription="Create a new document." ma:contentTypeScope="" ma:versionID="978a109506741559108cb520a4cf6907">
  <xsd:schema xmlns:xsd="http://www.w3.org/2001/XMLSchema" xmlns:xs="http://www.w3.org/2001/XMLSchema" xmlns:p="http://schemas.microsoft.com/office/2006/metadata/properties" xmlns:ns2="61d0e7b3-17aa-4d80-ab71-ea0e4a0a7854" targetNamespace="http://schemas.microsoft.com/office/2006/metadata/properties" ma:root="true" ma:fieldsID="4e172b41c41665893364f890bf33adb0" ns2:_="">
    <xsd:import namespace="61d0e7b3-17aa-4d80-ab71-ea0e4a0a785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d0e7b3-17aa-4d80-ab71-ea0e4a0a78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90F2EC1-DBC3-444D-B0BE-242AFE7A8599}"/>
</file>

<file path=customXml/itemProps2.xml><?xml version="1.0" encoding="utf-8"?>
<ds:datastoreItem xmlns:ds="http://schemas.openxmlformats.org/officeDocument/2006/customXml" ds:itemID="{EA929471-6B3F-4F5D-B6EA-87818A473A0F}"/>
</file>

<file path=customXml/itemProps3.xml><?xml version="1.0" encoding="utf-8"?>
<ds:datastoreItem xmlns:ds="http://schemas.openxmlformats.org/officeDocument/2006/customXml" ds:itemID="{1D61343A-75BD-4669-933F-D19B9BCD3187}"/>
</file>

<file path=docProps/app.xml><?xml version="1.0" encoding="utf-8"?>
<Properties xmlns="http://schemas.openxmlformats.org/officeDocument/2006/extended-properties" xmlns:vt="http://schemas.openxmlformats.org/officeDocument/2006/docPropsVTypes">
  <TotalTime>765</TotalTime>
  <Words>390</Words>
  <Application>Microsoft Office PowerPoint</Application>
  <PresentationFormat>Widescreen</PresentationFormat>
  <Paragraphs>71</Paragraphs>
  <Slides>30</Slides>
  <Notes>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30</vt:i4>
      </vt:variant>
    </vt:vector>
  </HeadingPairs>
  <TitlesOfParts>
    <vt:vector size="40" baseType="lpstr">
      <vt:lpstr>Arial</vt:lpstr>
      <vt:lpstr>Average</vt:lpstr>
      <vt:lpstr>Calibri</vt:lpstr>
      <vt:lpstr>Calibri Light</vt:lpstr>
      <vt:lpstr>Lato</vt:lpstr>
      <vt:lpstr>Oswald Medium</vt:lpstr>
      <vt:lpstr>Raleway</vt:lpstr>
      <vt:lpstr>Office Theme</vt:lpstr>
      <vt:lpstr>Streamline</vt:lpstr>
      <vt:lpstr>1_Streamline</vt:lpstr>
      <vt:lpstr>Capstone Project : Automotive Industry</vt:lpstr>
      <vt:lpstr>Content</vt:lpstr>
      <vt:lpstr>Problem statement</vt:lpstr>
      <vt:lpstr>Challenge </vt:lpstr>
      <vt:lpstr>PowerPoint Presentation</vt:lpstr>
      <vt:lpstr>Data Analysis Using Big Data Tools</vt:lpstr>
      <vt:lpstr>Initializing </vt:lpstr>
      <vt:lpstr>PySpark Initialization and Data Loading</vt:lpstr>
      <vt:lpstr>Cleaning, Handling Missing Data and Data Transformation</vt:lpstr>
      <vt:lpstr>Loading Data on Spark Data Frame and saving it to Hive tables on a Hadoop Cluster</vt:lpstr>
      <vt:lpstr>Machine Learning in PySpark</vt:lpstr>
      <vt:lpstr>Machine Learning (continued)</vt:lpstr>
      <vt:lpstr>Machine Learning (continued)</vt:lpstr>
      <vt:lpstr>Data Analysis on Cloud (AWS)</vt:lpstr>
      <vt:lpstr>Bucket and Folder Creation</vt:lpstr>
      <vt:lpstr>Data File Upload in S3</vt:lpstr>
      <vt:lpstr>Redshift Connection</vt:lpstr>
      <vt:lpstr>Table creation in Redshift</vt:lpstr>
      <vt:lpstr>Copying Data from S3 to Redshift</vt:lpstr>
      <vt:lpstr>Creating and Loading Data in Athena</vt:lpstr>
      <vt:lpstr>Query result in Athena</vt:lpstr>
      <vt:lpstr>Connecting to Power BI using Redshift</vt:lpstr>
      <vt:lpstr>Loading Data in  Power BI</vt:lpstr>
      <vt:lpstr>Storytelling using Power BI</vt:lpstr>
      <vt:lpstr>PowerPoint Presentation</vt:lpstr>
      <vt:lpstr>PowerPoint Presentation</vt:lpstr>
      <vt:lpstr>Deployment of ML Model using Flask</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Automotive Industry</dc:title>
  <dc:creator>Sharma, Satyam</dc:creator>
  <cp:lastModifiedBy>Sharma, Satyam</cp:lastModifiedBy>
  <cp:revision>26</cp:revision>
  <dcterms:created xsi:type="dcterms:W3CDTF">2021-11-27T13:38:47Z</dcterms:created>
  <dcterms:modified xsi:type="dcterms:W3CDTF">2021-12-01T09:14:28Z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2021-11-27T13:38:47Z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c5057659-465c-4a0a-b968-b0ca5b908c1e</vt:lpwstr>
  </property>
  <property fmtid="{D5CDD505-2E9C-101B-9397-08002B2CF9AE}" pid="8" name="MSIP_Label_ea60d57e-af5b-4752-ac57-3e4f28ca11dc_ContentBits">
    <vt:lpwstr>0</vt:lpwstr>
  </property>
  <property fmtid="{D5CDD505-2E9C-101B-9397-08002B2CF9AE}" pid="9" name="ContentTypeId">
    <vt:lpwstr>0x0101003F8A370E48242A4588BCE1D4DBBFD645</vt:lpwstr>
  </property>
</Properties>
</file>